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media/image1.gif" ContentType="image/gif"/>
  <Override PartName="/ppt/media/image2.gif" ContentType="image/gif"/>
  <Override PartName="/ppt/media/image3.gif" ContentType="image/gif"/>
  <Override PartName="/ppt/media/image4.gif" ContentType="image/gif"/>
  <Override PartName="/ppt/media/image5.gif" ContentType="image/gif"/>
  <Override PartName="/ppt/media/image6.gif" ContentType="image/gif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</p:sldIdLst>
  <p:sldSz cx="10080625" cy="567055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280" cy="43902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57120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638040" y="132660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57120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638040" y="3044160"/>
            <a:ext cx="29206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5720"/>
            <a:ext cx="9071280" cy="43902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5152320" y="304416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de-DE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5152320" y="1326600"/>
            <a:ext cx="442656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504000" y="3044160"/>
            <a:ext cx="9071280" cy="15681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de-DE" sz="1800" spc="-1" strike="noStrike">
                <a:latin typeface="Arial"/>
              </a:rPr>
              <a:t>Format des Titeltextes durch Klicken bearbeiten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04000" y="225720"/>
            <a:ext cx="9071280" cy="94680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r>
              <a:rPr b="0" lang="de-DE" sz="1800" spc="-1" strike="noStrike">
                <a:latin typeface="Arial"/>
              </a:rPr>
              <a:t>Format des Titeltextes durch Klicken bearbeiten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Format des Gliederungstextes durch Klicken bearbeiten</a:t>
            </a:r>
            <a:endParaRPr b="0" lang="de-DE" sz="18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latin typeface="Arial"/>
              </a:rPr>
              <a:t>Zweite Gliederungsebene</a:t>
            </a:r>
            <a:endParaRPr b="0" lang="de-DE" sz="1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Dritte Gliederungsebene</a:t>
            </a:r>
            <a:endParaRPr b="0" lang="de-DE" sz="18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800" spc="-1" strike="noStrike">
                <a:latin typeface="Arial"/>
              </a:rPr>
              <a:t>Vierte Gliederungsebene</a:t>
            </a:r>
            <a:endParaRPr b="0" lang="de-DE" sz="18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Fünfte Gliederungsebene</a:t>
            </a:r>
            <a:endParaRPr b="0" lang="de-DE" sz="18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Sechste Gliederungsebene</a:t>
            </a:r>
            <a:endParaRPr b="0" lang="de-DE" sz="18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800" spc="-1" strike="noStrike">
                <a:latin typeface="Arial"/>
              </a:rPr>
              <a:t>Siebte Gliederungsebene</a:t>
            </a:r>
            <a:endParaRPr b="0" lang="de-DE" sz="18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gif"/><Relationship Id="rId2" Type="http://schemas.openxmlformats.org/officeDocument/2006/relationships/image" Target="../media/image2.gif"/><Relationship Id="rId3" Type="http://schemas.openxmlformats.org/officeDocument/2006/relationships/image" Target="../media/image3.gif"/><Relationship Id="rId4" Type="http://schemas.openxmlformats.org/officeDocument/2006/relationships/image" Target="../media/image4.gif"/><Relationship Id="rId5" Type="http://schemas.openxmlformats.org/officeDocument/2006/relationships/image" Target="../media/image5.gif"/><Relationship Id="rId6" Type="http://schemas.openxmlformats.org/officeDocument/2006/relationships/image" Target="../media/image6.gif"/><Relationship Id="rId7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6" name="Table 1"/>
          <p:cNvGraphicFramePr/>
          <p:nvPr/>
        </p:nvGraphicFramePr>
        <p:xfrm>
          <a:off x="654120" y="3561480"/>
          <a:ext cx="8063640" cy="1159560"/>
        </p:xfrm>
        <a:graphic>
          <a:graphicData uri="http://schemas.openxmlformats.org/drawingml/2006/table">
            <a:tbl>
              <a:tblPr/>
              <a:tblGrid>
                <a:gridCol w="1343160"/>
                <a:gridCol w="1343160"/>
                <a:gridCol w="1343160"/>
                <a:gridCol w="1343160"/>
                <a:gridCol w="1343160"/>
                <a:gridCol w="1348200"/>
              </a:tblGrid>
              <a:tr h="1159920"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pic>
        <p:nvPicPr>
          <p:cNvPr id="77" name="" descr=""/>
          <p:cNvPicPr/>
          <p:nvPr/>
        </p:nvPicPr>
        <p:blipFill>
          <a:blip r:embed="rId1"/>
          <a:stretch/>
        </p:blipFill>
        <p:spPr>
          <a:xfrm>
            <a:off x="6336000" y="344520"/>
            <a:ext cx="517320" cy="80712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2"/>
          <a:stretch/>
        </p:blipFill>
        <p:spPr>
          <a:xfrm>
            <a:off x="1795680" y="360000"/>
            <a:ext cx="867960" cy="845280"/>
          </a:xfrm>
          <a:prstGeom prst="rect">
            <a:avLst/>
          </a:prstGeom>
          <a:ln>
            <a:noFill/>
          </a:ln>
        </p:spPr>
      </p:pic>
      <p:pic>
        <p:nvPicPr>
          <p:cNvPr id="79" name="" descr=""/>
          <p:cNvPicPr/>
          <p:nvPr/>
        </p:nvPicPr>
        <p:blipFill>
          <a:blip r:embed="rId3"/>
          <a:stretch/>
        </p:blipFill>
        <p:spPr>
          <a:xfrm>
            <a:off x="3508920" y="298800"/>
            <a:ext cx="883080" cy="875520"/>
          </a:xfrm>
          <a:prstGeom prst="rect">
            <a:avLst/>
          </a:prstGeom>
          <a:ln>
            <a:noFill/>
          </a:ln>
        </p:spPr>
      </p:pic>
      <p:pic>
        <p:nvPicPr>
          <p:cNvPr id="80" name="" descr=""/>
          <p:cNvPicPr/>
          <p:nvPr/>
        </p:nvPicPr>
        <p:blipFill>
          <a:blip r:embed="rId4"/>
          <a:stretch/>
        </p:blipFill>
        <p:spPr>
          <a:xfrm>
            <a:off x="5090760" y="432000"/>
            <a:ext cx="525240" cy="648000"/>
          </a:xfrm>
          <a:prstGeom prst="rect">
            <a:avLst/>
          </a:prstGeom>
          <a:ln>
            <a:noFill/>
          </a:ln>
        </p:spPr>
      </p:pic>
      <p:pic>
        <p:nvPicPr>
          <p:cNvPr id="81" name="" descr=""/>
          <p:cNvPicPr/>
          <p:nvPr/>
        </p:nvPicPr>
        <p:blipFill>
          <a:blip r:embed="rId5"/>
          <a:stretch/>
        </p:blipFill>
        <p:spPr>
          <a:xfrm>
            <a:off x="360000" y="432000"/>
            <a:ext cx="487080" cy="791640"/>
          </a:xfrm>
          <a:prstGeom prst="rect">
            <a:avLst/>
          </a:prstGeom>
          <a:ln>
            <a:noFill/>
          </a:ln>
        </p:spPr>
      </p:pic>
      <p:pic>
        <p:nvPicPr>
          <p:cNvPr id="82" name="" descr=""/>
          <p:cNvPicPr/>
          <p:nvPr/>
        </p:nvPicPr>
        <p:blipFill>
          <a:blip r:embed="rId6"/>
          <a:stretch/>
        </p:blipFill>
        <p:spPr>
          <a:xfrm>
            <a:off x="8085960" y="321840"/>
            <a:ext cx="913680" cy="829800"/>
          </a:xfrm>
          <a:prstGeom prst="rect">
            <a:avLst/>
          </a:prstGeom>
          <a:ln>
            <a:noFill/>
          </a:ln>
        </p:spPr>
      </p:pic>
      <p:sp>
        <p:nvSpPr>
          <p:cNvPr id="83" name="CustomShape 2"/>
          <p:cNvSpPr/>
          <p:nvPr/>
        </p:nvSpPr>
        <p:spPr>
          <a:xfrm>
            <a:off x="1395000" y="1733040"/>
            <a:ext cx="6740640" cy="9126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>
              <a:lnSpc>
                <a:spcPct val="100000"/>
              </a:lnSpc>
            </a:pPr>
            <a:r>
              <a:rPr b="0" lang="de-DE" sz="1800" spc="-1" strike="noStrike">
                <a:latin typeface="Arial"/>
              </a:rPr>
              <a:t>Bildreihe sortieren – Unterschwung mit beidbeinigen Abstoß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800" spc="-1" strike="noStrike">
                <a:latin typeface="Arial"/>
              </a:rPr>
              <a:t>Bringe die Bildreihe in die richtige Reihenfolge.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504000" y="226080"/>
            <a:ext cx="9071280" cy="9460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85" name="CustomShape 2"/>
          <p:cNvSpPr/>
          <p:nvPr/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Application>LibreOffice/6.2.5.2$Windows_x86 LibreOffice_project/1ec314fa52f458adc18c4f025c545a4e8b22c159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2019-11-08T20:45:45Z</dcterms:created>
  <dc:creator>Rolf Dober</dc:creator>
  <dc:description/>
  <dc:language>de-DE</dc:language>
  <cp:lastModifiedBy>Rolf Dober</cp:lastModifiedBy>
  <dcterms:modified xsi:type="dcterms:W3CDTF">2019-11-08T20:59:29Z</dcterms:modified>
  <cp:revision>4</cp:revision>
  <dc:subject/>
  <dc:title/>
</cp:coreProperties>
</file>