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media/image75.gif" ContentType="image/gif"/>
  <Override PartName="/ppt/media/image9.gif" ContentType="image/gif"/>
  <Override PartName="/ppt/media/image57.gif" ContentType="image/gif"/>
  <Override PartName="/ppt/media/image1.gif" ContentType="image/gif"/>
  <Override PartName="/ppt/media/image71.gif" ContentType="image/gif"/>
  <Override PartName="/ppt/media/image5.gif" ContentType="image/gif"/>
  <Override PartName="/ppt/media/image22.gif" ContentType="image/gif"/>
  <Override PartName="/ppt/media/image2.png" ContentType="image/png"/>
  <Override PartName="/ppt/media/image59.gif" ContentType="image/gif"/>
  <Override PartName="/ppt/media/image3.gif" ContentType="image/gif"/>
  <Override PartName="/ppt/media/image70.gif" ContentType="image/gif"/>
  <Override PartName="/ppt/media/image4.gif" ContentType="image/gif"/>
  <Override PartName="/ppt/media/image72.gif" ContentType="image/gif"/>
  <Override PartName="/ppt/media/image6.gif" ContentType="image/gif"/>
  <Override PartName="/ppt/media/image73.gif" ContentType="image/gif"/>
  <Override PartName="/ppt/media/image7.gif" ContentType="image/gif"/>
  <Override PartName="/ppt/media/image8.gif" ContentType="image/gif"/>
  <Override PartName="/ppt/media/image10.gif" ContentType="image/gif"/>
  <Override PartName="/ppt/media/image11.gif" ContentType="image/gif"/>
  <Override PartName="/ppt/media/image12.gif" ContentType="image/gif"/>
  <Override PartName="/ppt/media/image13.gif" ContentType="image/gif"/>
  <Override PartName="/ppt/media/image14.gif" ContentType="image/gif"/>
  <Override PartName="/ppt/media/image15.gif" ContentType="image/gif"/>
  <Override PartName="/ppt/media/image16.gif" ContentType="image/gif"/>
  <Override PartName="/ppt/media/image17.gif" ContentType="image/gif"/>
  <Override PartName="/ppt/media/image18.gif" ContentType="image/gif"/>
  <Override PartName="/ppt/media/image19.gif" ContentType="image/gif"/>
  <Override PartName="/ppt/media/image20.gif" ContentType="image/gif"/>
  <Override PartName="/ppt/media/image21.gif" ContentType="image/gif"/>
  <Override PartName="/ppt/media/image23.gif" ContentType="image/gif"/>
  <Override PartName="/ppt/media/image24.gif" ContentType="image/gif"/>
  <Override PartName="/ppt/media/image25.gif" ContentType="image/gif"/>
  <Override PartName="/ppt/media/image26.gif" ContentType="image/gif"/>
  <Override PartName="/ppt/media/image27.gif" ContentType="image/gif"/>
  <Override PartName="/ppt/media/image100.gif" ContentType="image/gif"/>
  <Override PartName="/ppt/media/image28.gif" ContentType="image/gif"/>
  <Override PartName="/ppt/media/image101.gif" ContentType="image/gif"/>
  <Override PartName="/ppt/media/image29.gif" ContentType="image/gif"/>
  <Override PartName="/ppt/media/image30.gif" ContentType="image/gif"/>
  <Override PartName="/ppt/media/image31.gif" ContentType="image/gif"/>
  <Override PartName="/ppt/media/image32.gif" ContentType="image/gif"/>
  <Override PartName="/ppt/media/image33.gif" ContentType="image/gif"/>
  <Override PartName="/ppt/media/image34.gif" ContentType="image/gif"/>
  <Override PartName="/ppt/media/image35.gif" ContentType="image/gif"/>
  <Override PartName="/ppt/media/image36.gif" ContentType="image/gif"/>
  <Override PartName="/ppt/media/image37.gif" ContentType="image/gif"/>
  <Override PartName="/ppt/media/image38.gif" ContentType="image/gif"/>
  <Override PartName="/ppt/media/image39.gif" ContentType="image/gif"/>
  <Override PartName="/ppt/media/image40.gif" ContentType="image/gif"/>
  <Override PartName="/ppt/media/image41.gif" ContentType="image/gif"/>
  <Override PartName="/ppt/media/image42.gif" ContentType="image/gif"/>
  <Override PartName="/ppt/media/image43.gif" ContentType="image/gif"/>
  <Override PartName="/ppt/media/image44.gif" ContentType="image/gif"/>
  <Override PartName="/ppt/media/image45.gif" ContentType="image/gif"/>
  <Override PartName="/ppt/media/image46.gif" ContentType="image/gif"/>
  <Override PartName="/ppt/media/image47.gif" ContentType="image/gif"/>
  <Override PartName="/ppt/media/image48.gif" ContentType="image/gif"/>
  <Override PartName="/ppt/media/image49.gif" ContentType="image/gif"/>
  <Override PartName="/ppt/media/image50.gif" ContentType="image/gif"/>
  <Override PartName="/ppt/media/image51.gif" ContentType="image/gif"/>
  <Override PartName="/ppt/media/image52.gif" ContentType="image/gif"/>
  <Override PartName="/ppt/media/image53.gif" ContentType="image/gif"/>
  <Override PartName="/ppt/media/image54.gif" ContentType="image/gif"/>
  <Override PartName="/ppt/media/image55.gif" ContentType="image/gif"/>
  <Override PartName="/ppt/media/image56.gif" ContentType="image/gif"/>
  <Override PartName="/ppt/media/image58.gif" ContentType="image/gif"/>
  <Override PartName="/ppt/media/image60.gif" ContentType="image/gif"/>
  <Override PartName="/ppt/media/image61.gif" ContentType="image/gif"/>
  <Override PartName="/ppt/media/image62.gif" ContentType="image/gif"/>
  <Override PartName="/ppt/media/image63.gif" ContentType="image/gif"/>
  <Override PartName="/ppt/media/image64.gif" ContentType="image/gif"/>
  <Override PartName="/ppt/media/image65.gif" ContentType="image/gif"/>
  <Override PartName="/ppt/media/image66.gif" ContentType="image/gif"/>
  <Override PartName="/ppt/media/image67.gif" ContentType="image/gif"/>
  <Override PartName="/ppt/media/image68.gif" ContentType="image/gif"/>
  <Override PartName="/ppt/media/image69.gif" ContentType="image/gif"/>
  <Override PartName="/ppt/media/image74.png" ContentType="image/png"/>
  <Override PartName="/ppt/media/image76.gif" ContentType="image/gif"/>
  <Override PartName="/ppt/media/image77.gif" ContentType="image/gif"/>
  <Override PartName="/ppt/media/image78.gif" ContentType="image/gif"/>
  <Override PartName="/ppt/media/image79.gif" ContentType="image/gif"/>
  <Override PartName="/ppt/media/image80.gif" ContentType="image/gif"/>
  <Override PartName="/ppt/media/image81.gif" ContentType="image/gif"/>
  <Override PartName="/ppt/media/image82.gif" ContentType="image/gif"/>
  <Override PartName="/ppt/media/image83.gif" ContentType="image/gif"/>
  <Override PartName="/ppt/media/image84.gif" ContentType="image/gif"/>
  <Override PartName="/ppt/media/image85.gif" ContentType="image/gif"/>
  <Override PartName="/ppt/media/image86.gif" ContentType="image/gif"/>
  <Override PartName="/ppt/media/image87.gif" ContentType="image/gif"/>
  <Override PartName="/ppt/media/image88.gif" ContentType="image/gif"/>
  <Override PartName="/ppt/media/image89.png" ContentType="image/png"/>
  <Override PartName="/ppt/media/image90.gif" ContentType="image/gif"/>
  <Override PartName="/ppt/media/image91.gif" ContentType="image/gif"/>
  <Override PartName="/ppt/media/image92.jpeg" ContentType="image/jpeg"/>
  <Override PartName="/ppt/media/image93.gif" ContentType="image/gif"/>
  <Override PartName="/ppt/media/image94.gif" ContentType="image/gif"/>
  <Override PartName="/ppt/media/image95.gif" ContentType="image/gif"/>
  <Override PartName="/ppt/media/image96.gif" ContentType="image/gif"/>
  <Override PartName="/ppt/media/image97.gif" ContentType="image/gif"/>
  <Override PartName="/ppt/media/image98.gif" ContentType="image/gif"/>
  <Override PartName="/ppt/media/image99.gif" ContentType="image/gif"/>
  <Override PartName="/ppt/media/image102.gif" ContentType="image/gif"/>
  <Override PartName="/ppt/media/image103.gif" ContentType="image/gif"/>
  <Override PartName="/ppt/media/image104.gif" ContentType="image/gif"/>
  <Override PartName="/ppt/media/image105.gif" ContentType="image/gif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de-DE" sz="1800" spc="-1" strike="noStrike">
                <a:latin typeface="Arial"/>
              </a:rPr>
              <a:t>Format des Titeltextes durch Klicken bearbeiten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latin typeface="Arial"/>
              </a:rPr>
              <a:t>Format des Gliederungstextes durch Klicken bearbeiten</a:t>
            </a:r>
            <a:endParaRPr b="0" lang="de-DE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latin typeface="Arial"/>
              </a:rPr>
              <a:t>Zweite Gliederungsebene</a:t>
            </a:r>
            <a:endParaRPr b="0" lang="de-DE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latin typeface="Arial"/>
              </a:rPr>
              <a:t>Dritte Gliederungsebene</a:t>
            </a:r>
            <a:endParaRPr b="0" lang="de-DE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latin typeface="Arial"/>
              </a:rPr>
              <a:t>Vierte Gliederungsebene</a:t>
            </a:r>
            <a:endParaRPr b="0" lang="de-DE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latin typeface="Arial"/>
              </a:rPr>
              <a:t>Fünfte Gliederungsebene</a:t>
            </a:r>
            <a:endParaRPr b="0" lang="de-DE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latin typeface="Arial"/>
              </a:rPr>
              <a:t>Sechste Gliederungsebene</a:t>
            </a:r>
            <a:endParaRPr b="0" lang="de-DE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latin typeface="Arial"/>
              </a:rPr>
              <a:t>Siebte Gliederungsebene</a:t>
            </a:r>
            <a:endParaRPr b="0" lang="de-DE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de-DE" sz="4400" spc="-1" strike="noStrike">
                <a:latin typeface="Arial"/>
              </a:rPr>
              <a:t>Format des Titeltextes durch Klicken bearbeiten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latin typeface="Arial"/>
              </a:rPr>
              <a:t>Format des Gliederungstextes durch Klicken bearbeiten</a:t>
            </a:r>
            <a:endParaRPr b="0" lang="de-DE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latin typeface="Arial"/>
              </a:rPr>
              <a:t>Zweite Gliederungsebene</a:t>
            </a:r>
            <a:endParaRPr b="0" lang="de-DE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latin typeface="Arial"/>
              </a:rPr>
              <a:t>Dritte Gliederungsebene</a:t>
            </a:r>
            <a:endParaRPr b="0" lang="de-DE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latin typeface="Arial"/>
              </a:rPr>
              <a:t>Vierte Gliederungsebene</a:t>
            </a:r>
            <a:endParaRPr b="0" lang="de-DE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Fünfte Gliederungsebene</a:t>
            </a:r>
            <a:endParaRPr b="0" lang="de-DE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Sechste Gliederungsebene</a:t>
            </a:r>
            <a:endParaRPr b="0" lang="de-DE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Siebte Gliederungsebene</a:t>
            </a:r>
            <a:endParaRPr b="0" lang="de-DE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3.gif"/><Relationship Id="rId4" Type="http://schemas.openxmlformats.org/officeDocument/2006/relationships/image" Target="../media/image4.gif"/><Relationship Id="rId5" Type="http://schemas.openxmlformats.org/officeDocument/2006/relationships/image" Target="../media/image5.gif"/><Relationship Id="rId6" Type="http://schemas.openxmlformats.org/officeDocument/2006/relationships/image" Target="../media/image6.gif"/><Relationship Id="rId7" Type="http://schemas.openxmlformats.org/officeDocument/2006/relationships/image" Target="../media/image7.gif"/><Relationship Id="rId8" Type="http://schemas.openxmlformats.org/officeDocument/2006/relationships/image" Target="../media/image8.gif"/><Relationship Id="rId9" Type="http://schemas.openxmlformats.org/officeDocument/2006/relationships/image" Target="../media/image9.gif"/><Relationship Id="rId10" Type="http://schemas.openxmlformats.org/officeDocument/2006/relationships/image" Target="../media/image10.gif"/><Relationship Id="rId11" Type="http://schemas.openxmlformats.org/officeDocument/2006/relationships/image" Target="../media/image11.gif"/><Relationship Id="rId12" Type="http://schemas.openxmlformats.org/officeDocument/2006/relationships/image" Target="../media/image12.gif"/><Relationship Id="rId13" Type="http://schemas.openxmlformats.org/officeDocument/2006/relationships/image" Target="../media/image13.gif"/><Relationship Id="rId14" Type="http://schemas.openxmlformats.org/officeDocument/2006/relationships/image" Target="../media/image14.gif"/><Relationship Id="rId15" Type="http://schemas.openxmlformats.org/officeDocument/2006/relationships/image" Target="../media/image15.gif"/><Relationship Id="rId16" Type="http://schemas.openxmlformats.org/officeDocument/2006/relationships/image" Target="../media/image16.gif"/><Relationship Id="rId17" Type="http://schemas.openxmlformats.org/officeDocument/2006/relationships/image" Target="../media/image17.gif"/><Relationship Id="rId18" Type="http://schemas.openxmlformats.org/officeDocument/2006/relationships/image" Target="../media/image18.gif"/><Relationship Id="rId19" Type="http://schemas.openxmlformats.org/officeDocument/2006/relationships/image" Target="../media/image19.gif"/><Relationship Id="rId20" Type="http://schemas.openxmlformats.org/officeDocument/2006/relationships/image" Target="../media/image20.gif"/><Relationship Id="rId21" Type="http://schemas.openxmlformats.org/officeDocument/2006/relationships/image" Target="../media/image21.gif"/><Relationship Id="rId22" Type="http://schemas.openxmlformats.org/officeDocument/2006/relationships/image" Target="../media/image22.gif"/><Relationship Id="rId23" Type="http://schemas.openxmlformats.org/officeDocument/2006/relationships/image" Target="../media/image23.gif"/><Relationship Id="rId24" Type="http://schemas.openxmlformats.org/officeDocument/2006/relationships/image" Target="../media/image24.gif"/><Relationship Id="rId25" Type="http://schemas.openxmlformats.org/officeDocument/2006/relationships/image" Target="../media/image25.gif"/><Relationship Id="rId26" Type="http://schemas.openxmlformats.org/officeDocument/2006/relationships/image" Target="../media/image26.gif"/><Relationship Id="rId27" Type="http://schemas.openxmlformats.org/officeDocument/2006/relationships/image" Target="../media/image27.gif"/><Relationship Id="rId28" Type="http://schemas.openxmlformats.org/officeDocument/2006/relationships/image" Target="../media/image28.gif"/><Relationship Id="rId29" Type="http://schemas.openxmlformats.org/officeDocument/2006/relationships/image" Target="../media/image29.gif"/><Relationship Id="rId30" Type="http://schemas.openxmlformats.org/officeDocument/2006/relationships/image" Target="../media/image30.gif"/><Relationship Id="rId31" Type="http://schemas.openxmlformats.org/officeDocument/2006/relationships/image" Target="../media/image31.gif"/><Relationship Id="rId32" Type="http://schemas.openxmlformats.org/officeDocument/2006/relationships/image" Target="../media/image32.gif"/><Relationship Id="rId33" Type="http://schemas.openxmlformats.org/officeDocument/2006/relationships/image" Target="../media/image33.gif"/><Relationship Id="rId34" Type="http://schemas.openxmlformats.org/officeDocument/2006/relationships/image" Target="../media/image34.gif"/><Relationship Id="rId35" Type="http://schemas.openxmlformats.org/officeDocument/2006/relationships/image" Target="../media/image35.gif"/><Relationship Id="rId36" Type="http://schemas.openxmlformats.org/officeDocument/2006/relationships/image" Target="../media/image36.gif"/><Relationship Id="rId37" Type="http://schemas.openxmlformats.org/officeDocument/2006/relationships/image" Target="../media/image37.gif"/><Relationship Id="rId38" Type="http://schemas.openxmlformats.org/officeDocument/2006/relationships/image" Target="../media/image38.gif"/><Relationship Id="rId39" Type="http://schemas.openxmlformats.org/officeDocument/2006/relationships/image" Target="../media/image39.gif"/><Relationship Id="rId40" Type="http://schemas.openxmlformats.org/officeDocument/2006/relationships/image" Target="../media/image40.gif"/><Relationship Id="rId41" Type="http://schemas.openxmlformats.org/officeDocument/2006/relationships/image" Target="../media/image41.gif"/><Relationship Id="rId42" Type="http://schemas.openxmlformats.org/officeDocument/2006/relationships/image" Target="../media/image42.gif"/><Relationship Id="rId43" Type="http://schemas.openxmlformats.org/officeDocument/2006/relationships/image" Target="../media/image43.gif"/><Relationship Id="rId44" Type="http://schemas.openxmlformats.org/officeDocument/2006/relationships/image" Target="../media/image44.gif"/><Relationship Id="rId45" Type="http://schemas.openxmlformats.org/officeDocument/2006/relationships/image" Target="../media/image45.gif"/><Relationship Id="rId46" Type="http://schemas.openxmlformats.org/officeDocument/2006/relationships/image" Target="../media/image46.gif"/><Relationship Id="rId47" Type="http://schemas.openxmlformats.org/officeDocument/2006/relationships/image" Target="../media/image47.gif"/><Relationship Id="rId48" Type="http://schemas.openxmlformats.org/officeDocument/2006/relationships/image" Target="../media/image48.gif"/><Relationship Id="rId49" Type="http://schemas.openxmlformats.org/officeDocument/2006/relationships/image" Target="../media/image49.gif"/><Relationship Id="rId50" Type="http://schemas.openxmlformats.org/officeDocument/2006/relationships/image" Target="../media/image50.gif"/><Relationship Id="rId51" Type="http://schemas.openxmlformats.org/officeDocument/2006/relationships/image" Target="../media/image51.gif"/><Relationship Id="rId52" Type="http://schemas.openxmlformats.org/officeDocument/2006/relationships/image" Target="../media/image52.gif"/><Relationship Id="rId53" Type="http://schemas.openxmlformats.org/officeDocument/2006/relationships/image" Target="../media/image53.gif"/><Relationship Id="rId54" Type="http://schemas.openxmlformats.org/officeDocument/2006/relationships/image" Target="../media/image54.gif"/><Relationship Id="rId55" Type="http://schemas.openxmlformats.org/officeDocument/2006/relationships/hyperlink" Target="http://www.sportunterricht.de/" TargetMode="External"/><Relationship Id="rId56" Type="http://schemas.openxmlformats.org/officeDocument/2006/relationships/image" Target="../media/image55.gif"/><Relationship Id="rId57" Type="http://schemas.openxmlformats.org/officeDocument/2006/relationships/image" Target="../media/image56.gif"/><Relationship Id="rId58" Type="http://schemas.openxmlformats.org/officeDocument/2006/relationships/image" Target="../media/image57.gif"/><Relationship Id="rId59" Type="http://schemas.openxmlformats.org/officeDocument/2006/relationships/image" Target="../media/image58.gif"/><Relationship Id="rId60" Type="http://schemas.openxmlformats.org/officeDocument/2006/relationships/image" Target="../media/image59.gif"/><Relationship Id="rId61" Type="http://schemas.openxmlformats.org/officeDocument/2006/relationships/image" Target="../media/image60.gif"/><Relationship Id="rId62" Type="http://schemas.openxmlformats.org/officeDocument/2006/relationships/image" Target="../media/image61.gif"/><Relationship Id="rId63" Type="http://schemas.openxmlformats.org/officeDocument/2006/relationships/image" Target="../media/image62.gif"/><Relationship Id="rId64" Type="http://schemas.openxmlformats.org/officeDocument/2006/relationships/hyperlink" Target="http://www.dober.de/" TargetMode="External"/><Relationship Id="rId65" Type="http://schemas.openxmlformats.org/officeDocument/2006/relationships/image" Target="../media/image63.gif"/><Relationship Id="rId66" Type="http://schemas.openxmlformats.org/officeDocument/2006/relationships/image" Target="../media/image64.gif"/><Relationship Id="rId67" Type="http://schemas.openxmlformats.org/officeDocument/2006/relationships/image" Target="../media/image65.gif"/><Relationship Id="rId68" Type="http://schemas.openxmlformats.org/officeDocument/2006/relationships/image" Target="../media/image66.gif"/><Relationship Id="rId69" Type="http://schemas.openxmlformats.org/officeDocument/2006/relationships/image" Target="../media/image67.gif"/><Relationship Id="rId70" Type="http://schemas.openxmlformats.org/officeDocument/2006/relationships/image" Target="../media/image68.gif"/><Relationship Id="rId71" Type="http://schemas.openxmlformats.org/officeDocument/2006/relationships/image" Target="../media/image69.gif"/><Relationship Id="rId72" Type="http://schemas.openxmlformats.org/officeDocument/2006/relationships/image" Target="../media/image70.gif"/><Relationship Id="rId73" Type="http://schemas.openxmlformats.org/officeDocument/2006/relationships/image" Target="../media/image71.gif"/><Relationship Id="rId74" Type="http://schemas.openxmlformats.org/officeDocument/2006/relationships/image" Target="../media/image72.gif"/><Relationship Id="rId75" Type="http://schemas.openxmlformats.org/officeDocument/2006/relationships/image" Target="../media/image73.gif"/><Relationship Id="rId76" Type="http://schemas.openxmlformats.org/officeDocument/2006/relationships/image" Target="../media/image74.png"/><Relationship Id="rId77" Type="http://schemas.openxmlformats.org/officeDocument/2006/relationships/image" Target="../media/image75.gif"/><Relationship Id="rId78" Type="http://schemas.openxmlformats.org/officeDocument/2006/relationships/image" Target="../media/image76.gif"/><Relationship Id="rId79" Type="http://schemas.openxmlformats.org/officeDocument/2006/relationships/image" Target="../media/image77.gif"/><Relationship Id="rId80" Type="http://schemas.openxmlformats.org/officeDocument/2006/relationships/image" Target="../media/image78.gif"/><Relationship Id="rId81" Type="http://schemas.openxmlformats.org/officeDocument/2006/relationships/image" Target="../media/image79.gif"/><Relationship Id="rId82" Type="http://schemas.openxmlformats.org/officeDocument/2006/relationships/image" Target="../media/image80.gif"/><Relationship Id="rId83" Type="http://schemas.openxmlformats.org/officeDocument/2006/relationships/image" Target="../media/image81.gif"/><Relationship Id="rId84" Type="http://schemas.openxmlformats.org/officeDocument/2006/relationships/image" Target="../media/image82.gif"/><Relationship Id="rId85" Type="http://schemas.openxmlformats.org/officeDocument/2006/relationships/image" Target="../media/image83.gif"/><Relationship Id="rId86" Type="http://schemas.openxmlformats.org/officeDocument/2006/relationships/image" Target="../media/image84.gif"/><Relationship Id="rId87" Type="http://schemas.openxmlformats.org/officeDocument/2006/relationships/image" Target="../media/image85.gif"/><Relationship Id="rId88" Type="http://schemas.openxmlformats.org/officeDocument/2006/relationships/image" Target="../media/image86.gif"/><Relationship Id="rId89" Type="http://schemas.openxmlformats.org/officeDocument/2006/relationships/image" Target="../media/image87.gif"/><Relationship Id="rId90" Type="http://schemas.openxmlformats.org/officeDocument/2006/relationships/image" Target="../media/image88.gif"/><Relationship Id="rId91" Type="http://schemas.openxmlformats.org/officeDocument/2006/relationships/image" Target="../media/image89.png"/><Relationship Id="rId92" Type="http://schemas.openxmlformats.org/officeDocument/2006/relationships/image" Target="../media/image90.gif"/><Relationship Id="rId93" Type="http://schemas.openxmlformats.org/officeDocument/2006/relationships/image" Target="../media/image91.gif"/><Relationship Id="rId94" Type="http://schemas.openxmlformats.org/officeDocument/2006/relationships/image" Target="../media/image92.jpeg"/><Relationship Id="rId95" Type="http://schemas.openxmlformats.org/officeDocument/2006/relationships/image" Target="../media/image93.gif"/><Relationship Id="rId96" Type="http://schemas.openxmlformats.org/officeDocument/2006/relationships/image" Target="../media/image94.gif"/><Relationship Id="rId97" Type="http://schemas.openxmlformats.org/officeDocument/2006/relationships/image" Target="../media/image95.gif"/><Relationship Id="rId98" Type="http://schemas.openxmlformats.org/officeDocument/2006/relationships/image" Target="../media/image96.gif"/><Relationship Id="rId99" Type="http://schemas.openxmlformats.org/officeDocument/2006/relationships/image" Target="../media/image97.gif"/><Relationship Id="rId100" Type="http://schemas.openxmlformats.org/officeDocument/2006/relationships/image" Target="../media/image98.gif"/><Relationship Id="rId101" Type="http://schemas.openxmlformats.org/officeDocument/2006/relationships/image" Target="../media/image99.gif"/><Relationship Id="rId102" Type="http://schemas.openxmlformats.org/officeDocument/2006/relationships/image" Target="../media/image100.gif"/><Relationship Id="rId103" Type="http://schemas.openxmlformats.org/officeDocument/2006/relationships/image" Target="../media/image101.gif"/><Relationship Id="rId104" Type="http://schemas.openxmlformats.org/officeDocument/2006/relationships/image" Target="../media/image102.gif"/><Relationship Id="rId105" Type="http://schemas.openxmlformats.org/officeDocument/2006/relationships/image" Target="../media/image103.gif"/><Relationship Id="rId106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04.gif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05.gif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504000" y="-492480"/>
            <a:ext cx="9070920" cy="2383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br/>
            <a:r>
              <a:rPr b="0" lang="de-DE" sz="4800" spc="-1" strike="noStrike">
                <a:solidFill>
                  <a:srgbClr val="dc2300"/>
                </a:solidFill>
                <a:latin typeface="Arial"/>
                <a:ea typeface="DejaVu Sans"/>
              </a:rPr>
              <a:t>Aufbauplaner Fußball</a:t>
            </a:r>
            <a:br/>
            <a:r>
              <a:rPr b="0" lang="de-DE" sz="4800" spc="-1" strike="noStrike">
                <a:solidFill>
                  <a:srgbClr val="dc2300"/>
                </a:solidFill>
                <a:latin typeface="Arial"/>
                <a:ea typeface="DejaVu Sans"/>
              </a:rPr>
              <a:t> </a:t>
            </a:r>
            <a:r>
              <a:rPr b="0" lang="de-DE" sz="7200" spc="-1" strike="noStrike">
                <a:solidFill>
                  <a:srgbClr val="000080"/>
                </a:solidFill>
                <a:latin typeface="Arial"/>
                <a:ea typeface="DejaVu Sans"/>
              </a:rPr>
              <a:t>Anleitung</a:t>
            </a:r>
            <a:endParaRPr b="0" lang="de-DE" sz="7200" spc="-1" strike="noStrike">
              <a:latin typeface="Arial"/>
            </a:endParaRPr>
          </a:p>
        </p:txBody>
      </p:sp>
      <p:sp>
        <p:nvSpPr>
          <p:cNvPr id="77" name="CustomShape 2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1" lang="de-DE" sz="1400" spc="-1" strike="noStrike">
                <a:solidFill>
                  <a:srgbClr val="000000"/>
                </a:solidFill>
                <a:latin typeface="Arial"/>
                <a:ea typeface="DejaVu Sans"/>
              </a:rPr>
              <a:t>Folie 2 enthält alle wichtigen Geräte, Symbole</a:t>
            </a:r>
            <a:endParaRPr b="0" lang="de-DE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de-DE" sz="1400" spc="-1" strike="noStrike">
                <a:solidFill>
                  <a:srgbClr val="000000"/>
                </a:solidFill>
                <a:latin typeface="Arial"/>
                <a:ea typeface="DejaVu Sans"/>
              </a:rPr>
              <a:t>Gewünschtes Gerät/Symbol kopieren und in den Aufbauplan einfügen (Folie 5)</a:t>
            </a:r>
            <a:endParaRPr b="0" lang="de-DE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de-DE" sz="1400" spc="-1" strike="noStrike">
                <a:solidFill>
                  <a:srgbClr val="000000"/>
                </a:solidFill>
                <a:latin typeface="Arial"/>
                <a:ea typeface="DejaVu Sans"/>
              </a:rPr>
              <a:t>Verschieben, Vergrößern, Verkleinern und Drehen durch Anklicken der Bilder</a:t>
            </a:r>
            <a:endParaRPr b="0" lang="de-DE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de-DE" sz="1400" spc="-1" strike="noStrike">
                <a:solidFill>
                  <a:srgbClr val="000000"/>
                </a:solidFill>
                <a:latin typeface="Arial"/>
                <a:ea typeface="DejaVu Sans"/>
              </a:rPr>
              <a:t>Linien, Rechtecke, Pfeile etc. können auch über die Symbolleiste eingefügt werden</a:t>
            </a:r>
            <a:endParaRPr b="0" lang="de-DE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de-DE" sz="1400" spc="-1" strike="noStrike">
                <a:solidFill>
                  <a:srgbClr val="000000"/>
                </a:solidFill>
                <a:latin typeface="Arial"/>
                <a:ea typeface="DejaVu Sans"/>
              </a:rPr>
              <a:t>Eigene Grafiken können zusätzlich eingefügt werden </a:t>
            </a:r>
            <a:endParaRPr b="0" lang="de-DE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de-DE" sz="14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" descr=""/>
          <p:cNvPicPr/>
          <p:nvPr/>
        </p:nvPicPr>
        <p:blipFill>
          <a:blip r:embed="rId1"/>
          <a:stretch/>
        </p:blipFill>
        <p:spPr>
          <a:xfrm>
            <a:off x="720000" y="246960"/>
            <a:ext cx="1355400" cy="616320"/>
          </a:xfrm>
          <a:prstGeom prst="rect">
            <a:avLst/>
          </a:prstGeom>
          <a:ln>
            <a:noFill/>
          </a:ln>
        </p:spPr>
      </p:pic>
      <p:pic>
        <p:nvPicPr>
          <p:cNvPr id="79" name="h19" descr=""/>
          <p:cNvPicPr/>
          <p:nvPr/>
        </p:nvPicPr>
        <p:blipFill>
          <a:blip r:embed="rId2"/>
          <a:stretch/>
        </p:blipFill>
        <p:spPr>
          <a:xfrm rot="58200">
            <a:off x="3192120" y="111600"/>
            <a:ext cx="723600" cy="716040"/>
          </a:xfrm>
          <a:prstGeom prst="rect">
            <a:avLst/>
          </a:prstGeom>
          <a:ln>
            <a:noFill/>
          </a:ln>
        </p:spPr>
      </p:pic>
      <p:pic>
        <p:nvPicPr>
          <p:cNvPr id="80" name="" descr=""/>
          <p:cNvPicPr/>
          <p:nvPr/>
        </p:nvPicPr>
        <p:blipFill>
          <a:blip r:embed="rId3"/>
          <a:stretch/>
        </p:blipFill>
        <p:spPr>
          <a:xfrm>
            <a:off x="5518440" y="336600"/>
            <a:ext cx="600840" cy="166680"/>
          </a:xfrm>
          <a:prstGeom prst="rect">
            <a:avLst/>
          </a:prstGeom>
          <a:ln>
            <a:noFill/>
          </a:ln>
        </p:spPr>
      </p:pic>
      <p:pic>
        <p:nvPicPr>
          <p:cNvPr id="81" name="" descr=""/>
          <p:cNvPicPr/>
          <p:nvPr/>
        </p:nvPicPr>
        <p:blipFill>
          <a:blip r:embed="rId4"/>
          <a:stretch/>
        </p:blipFill>
        <p:spPr>
          <a:xfrm>
            <a:off x="4810320" y="432000"/>
            <a:ext cx="516960" cy="90360"/>
          </a:xfrm>
          <a:prstGeom prst="rect">
            <a:avLst/>
          </a:prstGeom>
          <a:ln>
            <a:noFill/>
          </a:ln>
        </p:spPr>
      </p:pic>
      <p:pic>
        <p:nvPicPr>
          <p:cNvPr id="82" name="" descr=""/>
          <p:cNvPicPr/>
          <p:nvPr/>
        </p:nvPicPr>
        <p:blipFill>
          <a:blip r:embed="rId5"/>
          <a:stretch/>
        </p:blipFill>
        <p:spPr>
          <a:xfrm>
            <a:off x="6858360" y="3096000"/>
            <a:ext cx="196920" cy="425520"/>
          </a:xfrm>
          <a:prstGeom prst="rect">
            <a:avLst/>
          </a:prstGeom>
          <a:ln>
            <a:noFill/>
          </a:ln>
        </p:spPr>
      </p:pic>
      <p:pic>
        <p:nvPicPr>
          <p:cNvPr id="83" name="" descr=""/>
          <p:cNvPicPr/>
          <p:nvPr/>
        </p:nvPicPr>
        <p:blipFill>
          <a:blip r:embed="rId6"/>
          <a:stretch/>
        </p:blipFill>
        <p:spPr>
          <a:xfrm>
            <a:off x="4877280" y="936000"/>
            <a:ext cx="1088640" cy="151200"/>
          </a:xfrm>
          <a:prstGeom prst="rect">
            <a:avLst/>
          </a:prstGeom>
          <a:ln>
            <a:noFill/>
          </a:ln>
        </p:spPr>
      </p:pic>
      <p:pic>
        <p:nvPicPr>
          <p:cNvPr id="84" name="" descr=""/>
          <p:cNvPicPr/>
          <p:nvPr/>
        </p:nvPicPr>
        <p:blipFill>
          <a:blip r:embed="rId7"/>
          <a:stretch/>
        </p:blipFill>
        <p:spPr>
          <a:xfrm>
            <a:off x="668160" y="1244520"/>
            <a:ext cx="555120" cy="266760"/>
          </a:xfrm>
          <a:prstGeom prst="rect">
            <a:avLst/>
          </a:prstGeom>
          <a:ln>
            <a:noFill/>
          </a:ln>
        </p:spPr>
      </p:pic>
      <p:pic>
        <p:nvPicPr>
          <p:cNvPr id="85" name="" descr=""/>
          <p:cNvPicPr/>
          <p:nvPr/>
        </p:nvPicPr>
        <p:blipFill>
          <a:blip r:embed="rId8"/>
          <a:stretch/>
        </p:blipFill>
        <p:spPr>
          <a:xfrm>
            <a:off x="2088000" y="527400"/>
            <a:ext cx="532440" cy="623880"/>
          </a:xfrm>
          <a:prstGeom prst="rect">
            <a:avLst/>
          </a:prstGeom>
          <a:ln>
            <a:noFill/>
          </a:ln>
        </p:spPr>
      </p:pic>
      <p:pic>
        <p:nvPicPr>
          <p:cNvPr id="86" name="" descr=""/>
          <p:cNvPicPr/>
          <p:nvPr/>
        </p:nvPicPr>
        <p:blipFill>
          <a:blip r:embed="rId9"/>
          <a:stretch/>
        </p:blipFill>
        <p:spPr>
          <a:xfrm>
            <a:off x="1478160" y="1440000"/>
            <a:ext cx="1401120" cy="181800"/>
          </a:xfrm>
          <a:prstGeom prst="rect">
            <a:avLst/>
          </a:prstGeom>
          <a:ln>
            <a:noFill/>
          </a:ln>
        </p:spPr>
      </p:pic>
      <p:pic>
        <p:nvPicPr>
          <p:cNvPr id="87" name="" descr=""/>
          <p:cNvPicPr/>
          <p:nvPr/>
        </p:nvPicPr>
        <p:blipFill>
          <a:blip r:embed="rId10"/>
          <a:stretch/>
        </p:blipFill>
        <p:spPr>
          <a:xfrm>
            <a:off x="2034360" y="928080"/>
            <a:ext cx="196920" cy="151200"/>
          </a:xfrm>
          <a:prstGeom prst="rect">
            <a:avLst/>
          </a:prstGeom>
          <a:ln>
            <a:noFill/>
          </a:ln>
        </p:spPr>
      </p:pic>
      <p:pic>
        <p:nvPicPr>
          <p:cNvPr id="88" name="" descr=""/>
          <p:cNvPicPr/>
          <p:nvPr/>
        </p:nvPicPr>
        <p:blipFill>
          <a:blip r:embed="rId11"/>
          <a:stretch/>
        </p:blipFill>
        <p:spPr>
          <a:xfrm>
            <a:off x="504000" y="1728000"/>
            <a:ext cx="578160" cy="433440"/>
          </a:xfrm>
          <a:prstGeom prst="rect">
            <a:avLst/>
          </a:prstGeom>
          <a:ln>
            <a:noFill/>
          </a:ln>
        </p:spPr>
      </p:pic>
      <p:pic>
        <p:nvPicPr>
          <p:cNvPr id="89" name="" descr=""/>
          <p:cNvPicPr/>
          <p:nvPr/>
        </p:nvPicPr>
        <p:blipFill>
          <a:blip r:embed="rId12"/>
          <a:stretch/>
        </p:blipFill>
        <p:spPr>
          <a:xfrm>
            <a:off x="1152000" y="1800000"/>
            <a:ext cx="593280" cy="357120"/>
          </a:xfrm>
          <a:prstGeom prst="rect">
            <a:avLst/>
          </a:prstGeom>
          <a:ln>
            <a:noFill/>
          </a:ln>
        </p:spPr>
      </p:pic>
      <p:pic>
        <p:nvPicPr>
          <p:cNvPr id="90" name="" descr=""/>
          <p:cNvPicPr/>
          <p:nvPr/>
        </p:nvPicPr>
        <p:blipFill>
          <a:blip r:embed="rId13"/>
          <a:stretch/>
        </p:blipFill>
        <p:spPr>
          <a:xfrm>
            <a:off x="1874880" y="1800000"/>
            <a:ext cx="212400" cy="425520"/>
          </a:xfrm>
          <a:prstGeom prst="rect">
            <a:avLst/>
          </a:prstGeom>
          <a:ln>
            <a:noFill/>
          </a:ln>
        </p:spPr>
      </p:pic>
      <p:pic>
        <p:nvPicPr>
          <p:cNvPr id="91" name="" descr=""/>
          <p:cNvPicPr/>
          <p:nvPr/>
        </p:nvPicPr>
        <p:blipFill>
          <a:blip r:embed="rId14"/>
          <a:stretch/>
        </p:blipFill>
        <p:spPr>
          <a:xfrm>
            <a:off x="2234880" y="1872000"/>
            <a:ext cx="212400" cy="296280"/>
          </a:xfrm>
          <a:prstGeom prst="rect">
            <a:avLst/>
          </a:prstGeom>
          <a:ln>
            <a:noFill/>
          </a:ln>
        </p:spPr>
      </p:pic>
      <p:pic>
        <p:nvPicPr>
          <p:cNvPr id="92" name="" descr=""/>
          <p:cNvPicPr/>
          <p:nvPr/>
        </p:nvPicPr>
        <p:blipFill>
          <a:blip r:embed="rId15"/>
          <a:stretch/>
        </p:blipFill>
        <p:spPr>
          <a:xfrm>
            <a:off x="2829600" y="1944000"/>
            <a:ext cx="265680" cy="198720"/>
          </a:xfrm>
          <a:prstGeom prst="rect">
            <a:avLst/>
          </a:prstGeom>
          <a:ln>
            <a:noFill/>
          </a:ln>
        </p:spPr>
      </p:pic>
      <p:pic>
        <p:nvPicPr>
          <p:cNvPr id="93" name="" descr=""/>
          <p:cNvPicPr/>
          <p:nvPr/>
        </p:nvPicPr>
        <p:blipFill>
          <a:blip r:embed="rId16"/>
          <a:stretch/>
        </p:blipFill>
        <p:spPr>
          <a:xfrm>
            <a:off x="7264080" y="3000240"/>
            <a:ext cx="151200" cy="167040"/>
          </a:xfrm>
          <a:prstGeom prst="rect">
            <a:avLst/>
          </a:prstGeom>
          <a:ln>
            <a:noFill/>
          </a:ln>
        </p:spPr>
      </p:pic>
      <p:pic>
        <p:nvPicPr>
          <p:cNvPr id="94" name="" descr=""/>
          <p:cNvPicPr/>
          <p:nvPr/>
        </p:nvPicPr>
        <p:blipFill>
          <a:blip r:embed="rId17"/>
          <a:stretch/>
        </p:blipFill>
        <p:spPr>
          <a:xfrm>
            <a:off x="164160" y="2304000"/>
            <a:ext cx="555120" cy="90360"/>
          </a:xfrm>
          <a:prstGeom prst="rect">
            <a:avLst/>
          </a:prstGeom>
          <a:ln>
            <a:noFill/>
          </a:ln>
        </p:spPr>
      </p:pic>
      <p:pic>
        <p:nvPicPr>
          <p:cNvPr id="95" name="" descr=""/>
          <p:cNvPicPr/>
          <p:nvPr/>
        </p:nvPicPr>
        <p:blipFill>
          <a:blip r:embed="rId18"/>
          <a:stretch/>
        </p:blipFill>
        <p:spPr>
          <a:xfrm>
            <a:off x="4860000" y="1152000"/>
            <a:ext cx="1141920" cy="479160"/>
          </a:xfrm>
          <a:prstGeom prst="rect">
            <a:avLst/>
          </a:prstGeom>
          <a:ln>
            <a:noFill/>
          </a:ln>
        </p:spPr>
      </p:pic>
      <p:pic>
        <p:nvPicPr>
          <p:cNvPr id="96" name="" descr=""/>
          <p:cNvPicPr/>
          <p:nvPr/>
        </p:nvPicPr>
        <p:blipFill>
          <a:blip r:embed="rId19"/>
          <a:stretch/>
        </p:blipFill>
        <p:spPr>
          <a:xfrm>
            <a:off x="956160" y="2304000"/>
            <a:ext cx="555120" cy="97920"/>
          </a:xfrm>
          <a:prstGeom prst="rect">
            <a:avLst/>
          </a:prstGeom>
          <a:ln>
            <a:noFill/>
          </a:ln>
        </p:spPr>
      </p:pic>
      <p:pic>
        <p:nvPicPr>
          <p:cNvPr id="97" name="" descr=""/>
          <p:cNvPicPr/>
          <p:nvPr/>
        </p:nvPicPr>
        <p:blipFill>
          <a:blip r:embed="rId20"/>
          <a:stretch/>
        </p:blipFill>
        <p:spPr>
          <a:xfrm>
            <a:off x="4659480" y="1301760"/>
            <a:ext cx="379800" cy="425520"/>
          </a:xfrm>
          <a:prstGeom prst="rect">
            <a:avLst/>
          </a:prstGeom>
          <a:ln>
            <a:noFill/>
          </a:ln>
        </p:spPr>
      </p:pic>
      <p:pic>
        <p:nvPicPr>
          <p:cNvPr id="98" name="" descr=""/>
          <p:cNvPicPr/>
          <p:nvPr/>
        </p:nvPicPr>
        <p:blipFill>
          <a:blip r:embed="rId21"/>
          <a:stretch/>
        </p:blipFill>
        <p:spPr>
          <a:xfrm>
            <a:off x="72000" y="648000"/>
            <a:ext cx="143640" cy="578160"/>
          </a:xfrm>
          <a:prstGeom prst="rect">
            <a:avLst/>
          </a:prstGeom>
          <a:ln>
            <a:noFill/>
          </a:ln>
        </p:spPr>
      </p:pic>
      <p:pic>
        <p:nvPicPr>
          <p:cNvPr id="99" name="" descr=""/>
          <p:cNvPicPr/>
          <p:nvPr/>
        </p:nvPicPr>
        <p:blipFill>
          <a:blip r:embed="rId22"/>
          <a:stretch/>
        </p:blipFill>
        <p:spPr>
          <a:xfrm>
            <a:off x="7560000" y="144000"/>
            <a:ext cx="303840" cy="844920"/>
          </a:xfrm>
          <a:prstGeom prst="rect">
            <a:avLst/>
          </a:prstGeom>
          <a:ln>
            <a:noFill/>
          </a:ln>
        </p:spPr>
      </p:pic>
      <p:pic>
        <p:nvPicPr>
          <p:cNvPr id="100" name="" descr=""/>
          <p:cNvPicPr/>
          <p:nvPr/>
        </p:nvPicPr>
        <p:blipFill>
          <a:blip r:embed="rId23"/>
          <a:stretch/>
        </p:blipFill>
        <p:spPr>
          <a:xfrm>
            <a:off x="7992000" y="174240"/>
            <a:ext cx="920880" cy="761040"/>
          </a:xfrm>
          <a:prstGeom prst="rect">
            <a:avLst/>
          </a:prstGeom>
          <a:ln>
            <a:noFill/>
          </a:ln>
        </p:spPr>
      </p:pic>
      <p:pic>
        <p:nvPicPr>
          <p:cNvPr id="101" name="" descr=""/>
          <p:cNvPicPr/>
          <p:nvPr/>
        </p:nvPicPr>
        <p:blipFill>
          <a:blip r:embed="rId24"/>
          <a:stretch/>
        </p:blipFill>
        <p:spPr>
          <a:xfrm>
            <a:off x="6264000" y="1476720"/>
            <a:ext cx="425520" cy="250560"/>
          </a:xfrm>
          <a:prstGeom prst="rect">
            <a:avLst/>
          </a:prstGeom>
          <a:ln>
            <a:noFill/>
          </a:ln>
        </p:spPr>
      </p:pic>
      <p:pic>
        <p:nvPicPr>
          <p:cNvPr id="102" name="" descr=""/>
          <p:cNvPicPr/>
          <p:nvPr/>
        </p:nvPicPr>
        <p:blipFill>
          <a:blip r:embed="rId25"/>
          <a:stretch/>
        </p:blipFill>
        <p:spPr>
          <a:xfrm>
            <a:off x="6840000" y="1370160"/>
            <a:ext cx="113400" cy="357120"/>
          </a:xfrm>
          <a:prstGeom prst="rect">
            <a:avLst/>
          </a:prstGeom>
          <a:ln>
            <a:noFill/>
          </a:ln>
        </p:spPr>
      </p:pic>
      <p:pic>
        <p:nvPicPr>
          <p:cNvPr id="103" name="" descr=""/>
          <p:cNvPicPr/>
          <p:nvPr/>
        </p:nvPicPr>
        <p:blipFill>
          <a:blip r:embed="rId26"/>
          <a:stretch/>
        </p:blipFill>
        <p:spPr>
          <a:xfrm>
            <a:off x="6005880" y="1368000"/>
            <a:ext cx="113400" cy="357120"/>
          </a:xfrm>
          <a:prstGeom prst="rect">
            <a:avLst/>
          </a:prstGeom>
          <a:ln>
            <a:noFill/>
          </a:ln>
        </p:spPr>
      </p:pic>
      <p:pic>
        <p:nvPicPr>
          <p:cNvPr id="104" name="" descr=""/>
          <p:cNvPicPr/>
          <p:nvPr/>
        </p:nvPicPr>
        <p:blipFill>
          <a:blip r:embed="rId27"/>
          <a:stretch/>
        </p:blipFill>
        <p:spPr>
          <a:xfrm>
            <a:off x="648000" y="3051000"/>
            <a:ext cx="204840" cy="692280"/>
          </a:xfrm>
          <a:prstGeom prst="rect">
            <a:avLst/>
          </a:prstGeom>
          <a:ln>
            <a:noFill/>
          </a:ln>
        </p:spPr>
      </p:pic>
      <p:pic>
        <p:nvPicPr>
          <p:cNvPr id="105" name="" descr=""/>
          <p:cNvPicPr/>
          <p:nvPr/>
        </p:nvPicPr>
        <p:blipFill>
          <a:blip r:embed="rId28"/>
          <a:stretch/>
        </p:blipFill>
        <p:spPr>
          <a:xfrm>
            <a:off x="7272000" y="2736000"/>
            <a:ext cx="143280" cy="196920"/>
          </a:xfrm>
          <a:prstGeom prst="rect">
            <a:avLst/>
          </a:prstGeom>
          <a:ln>
            <a:noFill/>
          </a:ln>
        </p:spPr>
      </p:pic>
      <p:pic>
        <p:nvPicPr>
          <p:cNvPr id="106" name="" descr=""/>
          <p:cNvPicPr/>
          <p:nvPr/>
        </p:nvPicPr>
        <p:blipFill>
          <a:blip r:embed="rId29"/>
          <a:stretch/>
        </p:blipFill>
        <p:spPr>
          <a:xfrm>
            <a:off x="6338160" y="1872000"/>
            <a:ext cx="357120" cy="225360"/>
          </a:xfrm>
          <a:prstGeom prst="rect">
            <a:avLst/>
          </a:prstGeom>
          <a:ln>
            <a:noFill/>
          </a:ln>
        </p:spPr>
      </p:pic>
      <p:pic>
        <p:nvPicPr>
          <p:cNvPr id="107" name="" descr=""/>
          <p:cNvPicPr/>
          <p:nvPr/>
        </p:nvPicPr>
        <p:blipFill>
          <a:blip r:embed="rId30"/>
          <a:stretch/>
        </p:blipFill>
        <p:spPr>
          <a:xfrm>
            <a:off x="6962760" y="1783440"/>
            <a:ext cx="164520" cy="303840"/>
          </a:xfrm>
          <a:prstGeom prst="rect">
            <a:avLst/>
          </a:prstGeom>
          <a:ln>
            <a:noFill/>
          </a:ln>
        </p:spPr>
      </p:pic>
      <p:pic>
        <p:nvPicPr>
          <p:cNvPr id="108" name="" descr=""/>
          <p:cNvPicPr/>
          <p:nvPr/>
        </p:nvPicPr>
        <p:blipFill>
          <a:blip r:embed="rId31"/>
          <a:stretch/>
        </p:blipFill>
        <p:spPr>
          <a:xfrm>
            <a:off x="2520000" y="1863000"/>
            <a:ext cx="212400" cy="296280"/>
          </a:xfrm>
          <a:prstGeom prst="rect">
            <a:avLst/>
          </a:prstGeom>
          <a:ln>
            <a:noFill/>
          </a:ln>
        </p:spPr>
      </p:pic>
      <p:pic>
        <p:nvPicPr>
          <p:cNvPr id="109" name="" descr=""/>
          <p:cNvPicPr/>
          <p:nvPr/>
        </p:nvPicPr>
        <p:blipFill>
          <a:blip r:embed="rId32"/>
          <a:stretch/>
        </p:blipFill>
        <p:spPr>
          <a:xfrm>
            <a:off x="792000" y="2641320"/>
            <a:ext cx="1515240" cy="21960"/>
          </a:xfrm>
          <a:prstGeom prst="rect">
            <a:avLst/>
          </a:prstGeom>
          <a:ln>
            <a:noFill/>
          </a:ln>
        </p:spPr>
      </p:pic>
      <p:pic>
        <p:nvPicPr>
          <p:cNvPr id="110" name="" descr=""/>
          <p:cNvPicPr/>
          <p:nvPr/>
        </p:nvPicPr>
        <p:blipFill>
          <a:blip r:embed="rId33"/>
          <a:stretch/>
        </p:blipFill>
        <p:spPr>
          <a:xfrm>
            <a:off x="1224000" y="2736000"/>
            <a:ext cx="71280" cy="989640"/>
          </a:xfrm>
          <a:prstGeom prst="rect">
            <a:avLst/>
          </a:prstGeom>
          <a:ln>
            <a:noFill/>
          </a:ln>
        </p:spPr>
      </p:pic>
      <p:pic>
        <p:nvPicPr>
          <p:cNvPr id="111" name="" descr=""/>
          <p:cNvPicPr/>
          <p:nvPr/>
        </p:nvPicPr>
        <p:blipFill>
          <a:blip r:embed="rId34"/>
          <a:stretch/>
        </p:blipFill>
        <p:spPr>
          <a:xfrm>
            <a:off x="8745480" y="2592000"/>
            <a:ext cx="181800" cy="181800"/>
          </a:xfrm>
          <a:prstGeom prst="rect">
            <a:avLst/>
          </a:prstGeom>
          <a:ln>
            <a:noFill/>
          </a:ln>
        </p:spPr>
      </p:pic>
      <p:pic>
        <p:nvPicPr>
          <p:cNvPr id="112" name="" descr=""/>
          <p:cNvPicPr/>
          <p:nvPr/>
        </p:nvPicPr>
        <p:blipFill>
          <a:blip r:embed="rId35"/>
          <a:stretch/>
        </p:blipFill>
        <p:spPr>
          <a:xfrm rot="10800000">
            <a:off x="8136720" y="2592720"/>
            <a:ext cx="288360" cy="143280"/>
          </a:xfrm>
          <a:prstGeom prst="rect">
            <a:avLst/>
          </a:prstGeom>
          <a:ln>
            <a:noFill/>
          </a:ln>
        </p:spPr>
      </p:pic>
      <p:sp>
        <p:nvSpPr>
          <p:cNvPr id="113" name="CustomShape 1"/>
          <p:cNvSpPr/>
          <p:nvPr/>
        </p:nvSpPr>
        <p:spPr>
          <a:xfrm>
            <a:off x="216000" y="144000"/>
            <a:ext cx="1472400" cy="34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Fußball-Pool</a:t>
            </a:r>
            <a:endParaRPr b="0" lang="de-DE" sz="1800" spc="-1" strike="noStrike">
              <a:latin typeface="Arial"/>
            </a:endParaRPr>
          </a:p>
        </p:txBody>
      </p:sp>
      <p:pic>
        <p:nvPicPr>
          <p:cNvPr id="114" name="" descr=""/>
          <p:cNvPicPr/>
          <p:nvPr/>
        </p:nvPicPr>
        <p:blipFill>
          <a:blip r:embed="rId36"/>
          <a:stretch/>
        </p:blipFill>
        <p:spPr>
          <a:xfrm>
            <a:off x="8006040" y="2232000"/>
            <a:ext cx="273240" cy="166680"/>
          </a:xfrm>
          <a:prstGeom prst="rect">
            <a:avLst/>
          </a:prstGeom>
          <a:ln>
            <a:noFill/>
          </a:ln>
        </p:spPr>
      </p:pic>
      <p:pic>
        <p:nvPicPr>
          <p:cNvPr id="115" name="" descr=""/>
          <p:cNvPicPr/>
          <p:nvPr/>
        </p:nvPicPr>
        <p:blipFill>
          <a:blip r:embed="rId37"/>
          <a:stretch/>
        </p:blipFill>
        <p:spPr>
          <a:xfrm>
            <a:off x="7776000" y="2399400"/>
            <a:ext cx="273240" cy="166680"/>
          </a:xfrm>
          <a:prstGeom prst="rect">
            <a:avLst/>
          </a:prstGeom>
          <a:ln>
            <a:noFill/>
          </a:ln>
        </p:spPr>
      </p:pic>
      <p:pic>
        <p:nvPicPr>
          <p:cNvPr id="116" name="" descr=""/>
          <p:cNvPicPr/>
          <p:nvPr/>
        </p:nvPicPr>
        <p:blipFill>
          <a:blip r:embed="rId38"/>
          <a:stretch/>
        </p:blipFill>
        <p:spPr>
          <a:xfrm>
            <a:off x="504000" y="4824000"/>
            <a:ext cx="379800" cy="395280"/>
          </a:xfrm>
          <a:prstGeom prst="rect">
            <a:avLst/>
          </a:prstGeom>
          <a:ln>
            <a:noFill/>
          </a:ln>
        </p:spPr>
      </p:pic>
      <p:pic>
        <p:nvPicPr>
          <p:cNvPr id="117" name="" descr=""/>
          <p:cNvPicPr/>
          <p:nvPr/>
        </p:nvPicPr>
        <p:blipFill>
          <a:blip r:embed="rId39"/>
          <a:stretch/>
        </p:blipFill>
        <p:spPr>
          <a:xfrm>
            <a:off x="786600" y="4806720"/>
            <a:ext cx="364680" cy="448560"/>
          </a:xfrm>
          <a:prstGeom prst="rect">
            <a:avLst/>
          </a:prstGeom>
          <a:ln>
            <a:noFill/>
          </a:ln>
        </p:spPr>
      </p:pic>
      <p:pic>
        <p:nvPicPr>
          <p:cNvPr id="118" name="" descr=""/>
          <p:cNvPicPr/>
          <p:nvPr/>
        </p:nvPicPr>
        <p:blipFill>
          <a:blip r:embed="rId40"/>
          <a:stretch/>
        </p:blipFill>
        <p:spPr>
          <a:xfrm>
            <a:off x="1362960" y="4680000"/>
            <a:ext cx="364680" cy="524880"/>
          </a:xfrm>
          <a:prstGeom prst="rect">
            <a:avLst/>
          </a:prstGeom>
          <a:ln>
            <a:noFill/>
          </a:ln>
        </p:spPr>
      </p:pic>
      <p:pic>
        <p:nvPicPr>
          <p:cNvPr id="119" name="" descr=""/>
          <p:cNvPicPr/>
          <p:nvPr/>
        </p:nvPicPr>
        <p:blipFill>
          <a:blip r:embed="rId41"/>
          <a:stretch/>
        </p:blipFill>
        <p:spPr>
          <a:xfrm>
            <a:off x="1760400" y="4730400"/>
            <a:ext cx="235080" cy="562680"/>
          </a:xfrm>
          <a:prstGeom prst="rect">
            <a:avLst/>
          </a:prstGeom>
          <a:ln>
            <a:noFill/>
          </a:ln>
        </p:spPr>
      </p:pic>
      <p:pic>
        <p:nvPicPr>
          <p:cNvPr id="120" name="" descr=""/>
          <p:cNvPicPr/>
          <p:nvPr/>
        </p:nvPicPr>
        <p:blipFill>
          <a:blip r:embed="rId42"/>
          <a:stretch/>
        </p:blipFill>
        <p:spPr>
          <a:xfrm>
            <a:off x="2160000" y="4692600"/>
            <a:ext cx="235080" cy="562680"/>
          </a:xfrm>
          <a:prstGeom prst="rect">
            <a:avLst/>
          </a:prstGeom>
          <a:ln>
            <a:noFill/>
          </a:ln>
        </p:spPr>
      </p:pic>
      <p:pic>
        <p:nvPicPr>
          <p:cNvPr id="121" name="" descr=""/>
          <p:cNvPicPr/>
          <p:nvPr/>
        </p:nvPicPr>
        <p:blipFill>
          <a:blip r:embed="rId43"/>
          <a:stretch/>
        </p:blipFill>
        <p:spPr>
          <a:xfrm>
            <a:off x="2581200" y="4618080"/>
            <a:ext cx="212400" cy="608400"/>
          </a:xfrm>
          <a:prstGeom prst="rect">
            <a:avLst/>
          </a:prstGeom>
          <a:ln>
            <a:noFill/>
          </a:ln>
        </p:spPr>
      </p:pic>
      <p:pic>
        <p:nvPicPr>
          <p:cNvPr id="122" name="" descr=""/>
          <p:cNvPicPr/>
          <p:nvPr/>
        </p:nvPicPr>
        <p:blipFill>
          <a:blip r:embed="rId44"/>
          <a:stretch/>
        </p:blipFill>
        <p:spPr>
          <a:xfrm>
            <a:off x="2908800" y="4647600"/>
            <a:ext cx="212400" cy="608400"/>
          </a:xfrm>
          <a:prstGeom prst="rect">
            <a:avLst/>
          </a:prstGeom>
          <a:ln>
            <a:noFill/>
          </a:ln>
        </p:spPr>
      </p:pic>
      <p:pic>
        <p:nvPicPr>
          <p:cNvPr id="123" name="" descr=""/>
          <p:cNvPicPr/>
          <p:nvPr/>
        </p:nvPicPr>
        <p:blipFill>
          <a:blip r:embed="rId45"/>
          <a:stretch/>
        </p:blipFill>
        <p:spPr>
          <a:xfrm>
            <a:off x="3024000" y="1008000"/>
            <a:ext cx="860040" cy="196920"/>
          </a:xfrm>
          <a:prstGeom prst="rect">
            <a:avLst/>
          </a:prstGeom>
          <a:ln>
            <a:noFill/>
          </a:ln>
        </p:spPr>
      </p:pic>
      <p:pic>
        <p:nvPicPr>
          <p:cNvPr id="124" name="" descr=""/>
          <p:cNvPicPr/>
          <p:nvPr/>
        </p:nvPicPr>
        <p:blipFill>
          <a:blip r:embed="rId46"/>
          <a:stretch/>
        </p:blipFill>
        <p:spPr>
          <a:xfrm>
            <a:off x="9605880" y="412920"/>
            <a:ext cx="124920" cy="162360"/>
          </a:xfrm>
          <a:prstGeom prst="rect">
            <a:avLst/>
          </a:prstGeom>
          <a:ln>
            <a:noFill/>
          </a:ln>
        </p:spPr>
      </p:pic>
      <p:pic>
        <p:nvPicPr>
          <p:cNvPr id="125" name="" descr=""/>
          <p:cNvPicPr/>
          <p:nvPr/>
        </p:nvPicPr>
        <p:blipFill>
          <a:blip r:embed="rId47"/>
          <a:stretch/>
        </p:blipFill>
        <p:spPr>
          <a:xfrm>
            <a:off x="9648000" y="648000"/>
            <a:ext cx="182160" cy="143280"/>
          </a:xfrm>
          <a:prstGeom prst="rect">
            <a:avLst/>
          </a:prstGeom>
          <a:ln>
            <a:noFill/>
          </a:ln>
        </p:spPr>
      </p:pic>
      <p:pic>
        <p:nvPicPr>
          <p:cNvPr id="126" name="" descr=""/>
          <p:cNvPicPr/>
          <p:nvPr/>
        </p:nvPicPr>
        <p:blipFill>
          <a:blip r:embed="rId48"/>
          <a:stretch/>
        </p:blipFill>
        <p:spPr>
          <a:xfrm>
            <a:off x="9720000" y="252000"/>
            <a:ext cx="171360" cy="107280"/>
          </a:xfrm>
          <a:prstGeom prst="rect">
            <a:avLst/>
          </a:prstGeom>
          <a:ln>
            <a:noFill/>
          </a:ln>
        </p:spPr>
      </p:pic>
      <p:pic>
        <p:nvPicPr>
          <p:cNvPr id="127" name="" descr=""/>
          <p:cNvPicPr/>
          <p:nvPr/>
        </p:nvPicPr>
        <p:blipFill>
          <a:blip r:embed="rId49"/>
          <a:stretch/>
        </p:blipFill>
        <p:spPr>
          <a:xfrm>
            <a:off x="9432000" y="623160"/>
            <a:ext cx="96480" cy="168120"/>
          </a:xfrm>
          <a:prstGeom prst="rect">
            <a:avLst/>
          </a:prstGeom>
          <a:ln>
            <a:noFill/>
          </a:ln>
        </p:spPr>
      </p:pic>
      <p:pic>
        <p:nvPicPr>
          <p:cNvPr id="128" name="" descr=""/>
          <p:cNvPicPr/>
          <p:nvPr/>
        </p:nvPicPr>
        <p:blipFill>
          <a:blip r:embed="rId50"/>
          <a:stretch/>
        </p:blipFill>
        <p:spPr>
          <a:xfrm>
            <a:off x="9484920" y="864000"/>
            <a:ext cx="162360" cy="143280"/>
          </a:xfrm>
          <a:prstGeom prst="rect">
            <a:avLst/>
          </a:prstGeom>
          <a:ln>
            <a:noFill/>
          </a:ln>
        </p:spPr>
      </p:pic>
      <p:pic>
        <p:nvPicPr>
          <p:cNvPr id="129" name="" descr=""/>
          <p:cNvPicPr/>
          <p:nvPr/>
        </p:nvPicPr>
        <p:blipFill>
          <a:blip r:embed="rId51"/>
          <a:stretch/>
        </p:blipFill>
        <p:spPr>
          <a:xfrm>
            <a:off x="9360000" y="327240"/>
            <a:ext cx="142200" cy="142200"/>
          </a:xfrm>
          <a:prstGeom prst="rect">
            <a:avLst/>
          </a:prstGeom>
          <a:ln>
            <a:noFill/>
          </a:ln>
        </p:spPr>
      </p:pic>
      <p:pic>
        <p:nvPicPr>
          <p:cNvPr id="130" name="" descr=""/>
          <p:cNvPicPr/>
          <p:nvPr/>
        </p:nvPicPr>
        <p:blipFill>
          <a:blip r:embed="rId52"/>
          <a:stretch/>
        </p:blipFill>
        <p:spPr>
          <a:xfrm>
            <a:off x="6696000" y="2453760"/>
            <a:ext cx="196920" cy="425520"/>
          </a:xfrm>
          <a:prstGeom prst="rect">
            <a:avLst/>
          </a:prstGeom>
          <a:ln>
            <a:noFill/>
          </a:ln>
        </p:spPr>
      </p:pic>
      <p:pic>
        <p:nvPicPr>
          <p:cNvPr id="131" name="" descr=""/>
          <p:cNvPicPr/>
          <p:nvPr/>
        </p:nvPicPr>
        <p:blipFill>
          <a:blip r:embed="rId53"/>
          <a:stretch/>
        </p:blipFill>
        <p:spPr>
          <a:xfrm>
            <a:off x="8513280" y="2764080"/>
            <a:ext cx="120960" cy="120960"/>
          </a:xfrm>
          <a:prstGeom prst="rect">
            <a:avLst/>
          </a:prstGeom>
          <a:ln>
            <a:noFill/>
          </a:ln>
        </p:spPr>
      </p:pic>
      <p:pic>
        <p:nvPicPr>
          <p:cNvPr id="132" name="" descr=""/>
          <p:cNvPicPr/>
          <p:nvPr/>
        </p:nvPicPr>
        <p:blipFill>
          <a:blip r:embed="rId54"/>
          <a:stretch/>
        </p:blipFill>
        <p:spPr>
          <a:xfrm>
            <a:off x="8389800" y="2917800"/>
            <a:ext cx="105480" cy="105480"/>
          </a:xfrm>
          <a:prstGeom prst="rect">
            <a:avLst/>
          </a:prstGeom>
          <a:ln>
            <a:noFill/>
          </a:ln>
        </p:spPr>
      </p:pic>
      <p:sp>
        <p:nvSpPr>
          <p:cNvPr id="133" name="CustomShape 2"/>
          <p:cNvSpPr/>
          <p:nvPr/>
        </p:nvSpPr>
        <p:spPr>
          <a:xfrm>
            <a:off x="7704000" y="5112000"/>
            <a:ext cx="2375280" cy="34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de-DE" sz="12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55"/>
              </a:rPr>
              <a:t>http://www.sportunterricht.de/</a:t>
            </a:r>
            <a:endParaRPr b="0" lang="de-DE" sz="1200" spc="-1" strike="noStrike">
              <a:latin typeface="Arial"/>
            </a:endParaRPr>
          </a:p>
        </p:txBody>
      </p:sp>
      <p:pic>
        <p:nvPicPr>
          <p:cNvPr id="134" name="" descr=""/>
          <p:cNvPicPr/>
          <p:nvPr/>
        </p:nvPicPr>
        <p:blipFill>
          <a:blip r:embed="rId56"/>
          <a:stretch/>
        </p:blipFill>
        <p:spPr>
          <a:xfrm>
            <a:off x="8678520" y="2109600"/>
            <a:ext cx="176040" cy="90360"/>
          </a:xfrm>
          <a:prstGeom prst="rect">
            <a:avLst/>
          </a:prstGeom>
          <a:ln>
            <a:noFill/>
          </a:ln>
        </p:spPr>
      </p:pic>
      <p:pic>
        <p:nvPicPr>
          <p:cNvPr id="135" name="" descr=""/>
          <p:cNvPicPr/>
          <p:nvPr/>
        </p:nvPicPr>
        <p:blipFill>
          <a:blip r:embed="rId57"/>
          <a:stretch/>
        </p:blipFill>
        <p:spPr>
          <a:xfrm>
            <a:off x="3384000" y="4680000"/>
            <a:ext cx="429120" cy="594000"/>
          </a:xfrm>
          <a:prstGeom prst="rect">
            <a:avLst/>
          </a:prstGeom>
          <a:ln>
            <a:noFill/>
          </a:ln>
        </p:spPr>
      </p:pic>
      <p:pic>
        <p:nvPicPr>
          <p:cNvPr id="136" name="" descr=""/>
          <p:cNvPicPr/>
          <p:nvPr/>
        </p:nvPicPr>
        <p:blipFill>
          <a:blip r:embed="rId58"/>
          <a:stretch/>
        </p:blipFill>
        <p:spPr>
          <a:xfrm>
            <a:off x="7743960" y="2626560"/>
            <a:ext cx="151200" cy="288360"/>
          </a:xfrm>
          <a:prstGeom prst="rect">
            <a:avLst/>
          </a:prstGeom>
          <a:ln>
            <a:noFill/>
          </a:ln>
        </p:spPr>
      </p:pic>
      <p:pic>
        <p:nvPicPr>
          <p:cNvPr id="137" name="" descr=""/>
          <p:cNvPicPr/>
          <p:nvPr/>
        </p:nvPicPr>
        <p:blipFill>
          <a:blip r:embed="rId59"/>
          <a:stretch/>
        </p:blipFill>
        <p:spPr>
          <a:xfrm>
            <a:off x="3600000" y="1789920"/>
            <a:ext cx="719280" cy="369360"/>
          </a:xfrm>
          <a:prstGeom prst="rect">
            <a:avLst/>
          </a:prstGeom>
          <a:ln>
            <a:noFill/>
          </a:ln>
        </p:spPr>
      </p:pic>
      <p:pic>
        <p:nvPicPr>
          <p:cNvPr id="138" name="" descr=""/>
          <p:cNvPicPr/>
          <p:nvPr/>
        </p:nvPicPr>
        <p:blipFill>
          <a:blip r:embed="rId60"/>
          <a:stretch/>
        </p:blipFill>
        <p:spPr>
          <a:xfrm>
            <a:off x="7674840" y="3012480"/>
            <a:ext cx="532440" cy="82800"/>
          </a:xfrm>
          <a:prstGeom prst="rect">
            <a:avLst/>
          </a:prstGeom>
          <a:ln>
            <a:noFill/>
          </a:ln>
        </p:spPr>
      </p:pic>
      <p:pic>
        <p:nvPicPr>
          <p:cNvPr id="139" name="" descr=""/>
          <p:cNvPicPr/>
          <p:nvPr/>
        </p:nvPicPr>
        <p:blipFill>
          <a:blip r:embed="rId61"/>
          <a:stretch/>
        </p:blipFill>
        <p:spPr>
          <a:xfrm>
            <a:off x="141120" y="4032000"/>
            <a:ext cx="299160" cy="647640"/>
          </a:xfrm>
          <a:prstGeom prst="rect">
            <a:avLst/>
          </a:prstGeom>
          <a:ln>
            <a:noFill/>
          </a:ln>
        </p:spPr>
      </p:pic>
      <p:pic>
        <p:nvPicPr>
          <p:cNvPr id="140" name="" descr=""/>
          <p:cNvPicPr/>
          <p:nvPr/>
        </p:nvPicPr>
        <p:blipFill>
          <a:blip r:embed="rId62"/>
          <a:stretch/>
        </p:blipFill>
        <p:spPr>
          <a:xfrm>
            <a:off x="623880" y="4032000"/>
            <a:ext cx="239400" cy="647280"/>
          </a:xfrm>
          <a:prstGeom prst="rect">
            <a:avLst/>
          </a:prstGeom>
          <a:ln>
            <a:noFill/>
          </a:ln>
        </p:spPr>
      </p:pic>
      <p:pic>
        <p:nvPicPr>
          <p:cNvPr id="141" name="" descr=""/>
          <p:cNvPicPr/>
          <p:nvPr/>
        </p:nvPicPr>
        <p:blipFill>
          <a:blip r:embed="rId63"/>
          <a:stretch/>
        </p:blipFill>
        <p:spPr>
          <a:xfrm>
            <a:off x="8006760" y="2800080"/>
            <a:ext cx="128520" cy="151200"/>
          </a:xfrm>
          <a:prstGeom prst="rect">
            <a:avLst/>
          </a:prstGeom>
          <a:ln>
            <a:noFill/>
          </a:ln>
        </p:spPr>
      </p:pic>
      <p:sp>
        <p:nvSpPr>
          <p:cNvPr id="142" name="CustomShape 3"/>
          <p:cNvSpPr/>
          <p:nvPr/>
        </p:nvSpPr>
        <p:spPr>
          <a:xfrm>
            <a:off x="7704000" y="5328000"/>
            <a:ext cx="1818000" cy="425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de-DE" sz="12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64"/>
              </a:rPr>
              <a:t>http://www.dober.de/</a:t>
            </a:r>
            <a:endParaRPr b="0" lang="de-DE" sz="1200" spc="-1" strike="noStrike">
              <a:latin typeface="Arial"/>
            </a:endParaRPr>
          </a:p>
        </p:txBody>
      </p:sp>
      <p:pic>
        <p:nvPicPr>
          <p:cNvPr id="143" name="" descr=""/>
          <p:cNvPicPr/>
          <p:nvPr/>
        </p:nvPicPr>
        <p:blipFill>
          <a:blip r:embed="rId65"/>
          <a:stretch/>
        </p:blipFill>
        <p:spPr>
          <a:xfrm>
            <a:off x="370440" y="3051000"/>
            <a:ext cx="204840" cy="692280"/>
          </a:xfrm>
          <a:prstGeom prst="rect">
            <a:avLst/>
          </a:prstGeom>
          <a:ln>
            <a:noFill/>
          </a:ln>
        </p:spPr>
      </p:pic>
      <p:pic>
        <p:nvPicPr>
          <p:cNvPr id="144" name="" descr=""/>
          <p:cNvPicPr/>
          <p:nvPr/>
        </p:nvPicPr>
        <p:blipFill>
          <a:blip r:embed="rId66"/>
          <a:stretch/>
        </p:blipFill>
        <p:spPr>
          <a:xfrm>
            <a:off x="3963960" y="331560"/>
            <a:ext cx="715320" cy="387720"/>
          </a:xfrm>
          <a:prstGeom prst="rect">
            <a:avLst/>
          </a:prstGeom>
          <a:ln>
            <a:noFill/>
          </a:ln>
        </p:spPr>
      </p:pic>
      <p:pic>
        <p:nvPicPr>
          <p:cNvPr id="145" name="" descr=""/>
          <p:cNvPicPr/>
          <p:nvPr/>
        </p:nvPicPr>
        <p:blipFill>
          <a:blip r:embed="rId67"/>
          <a:stretch/>
        </p:blipFill>
        <p:spPr>
          <a:xfrm>
            <a:off x="313920" y="720000"/>
            <a:ext cx="189360" cy="600840"/>
          </a:xfrm>
          <a:prstGeom prst="rect">
            <a:avLst/>
          </a:prstGeom>
          <a:ln>
            <a:noFill/>
          </a:ln>
        </p:spPr>
      </p:pic>
      <p:pic>
        <p:nvPicPr>
          <p:cNvPr id="146" name="" descr=""/>
          <p:cNvPicPr/>
          <p:nvPr/>
        </p:nvPicPr>
        <p:blipFill>
          <a:blip r:embed="rId68"/>
          <a:stretch/>
        </p:blipFill>
        <p:spPr>
          <a:xfrm>
            <a:off x="2592000" y="106560"/>
            <a:ext cx="593280" cy="684720"/>
          </a:xfrm>
          <a:prstGeom prst="rect">
            <a:avLst/>
          </a:prstGeom>
          <a:ln>
            <a:noFill/>
          </a:ln>
        </p:spPr>
      </p:pic>
      <p:pic>
        <p:nvPicPr>
          <p:cNvPr id="147" name="" descr=""/>
          <p:cNvPicPr/>
          <p:nvPr/>
        </p:nvPicPr>
        <p:blipFill>
          <a:blip r:embed="rId69"/>
          <a:stretch/>
        </p:blipFill>
        <p:spPr>
          <a:xfrm>
            <a:off x="4824000" y="1104120"/>
            <a:ext cx="1141920" cy="479160"/>
          </a:xfrm>
          <a:prstGeom prst="rect">
            <a:avLst/>
          </a:prstGeom>
          <a:ln>
            <a:noFill/>
          </a:ln>
        </p:spPr>
      </p:pic>
      <p:pic>
        <p:nvPicPr>
          <p:cNvPr id="148" name="" descr=""/>
          <p:cNvPicPr/>
          <p:nvPr/>
        </p:nvPicPr>
        <p:blipFill>
          <a:blip r:embed="rId70"/>
          <a:stretch/>
        </p:blipFill>
        <p:spPr>
          <a:xfrm>
            <a:off x="1413720" y="1224000"/>
            <a:ext cx="1393560" cy="189360"/>
          </a:xfrm>
          <a:prstGeom prst="rect">
            <a:avLst/>
          </a:prstGeom>
          <a:ln>
            <a:noFill/>
          </a:ln>
        </p:spPr>
      </p:pic>
      <p:pic>
        <p:nvPicPr>
          <p:cNvPr id="149" name="" descr=""/>
          <p:cNvPicPr/>
          <p:nvPr/>
        </p:nvPicPr>
        <p:blipFill>
          <a:blip r:embed="rId71"/>
          <a:stretch/>
        </p:blipFill>
        <p:spPr>
          <a:xfrm>
            <a:off x="4077000" y="762120"/>
            <a:ext cx="530280" cy="101160"/>
          </a:xfrm>
          <a:prstGeom prst="rect">
            <a:avLst/>
          </a:prstGeom>
          <a:ln>
            <a:noFill/>
          </a:ln>
        </p:spPr>
      </p:pic>
      <p:pic>
        <p:nvPicPr>
          <p:cNvPr id="150" name="" descr=""/>
          <p:cNvPicPr/>
          <p:nvPr/>
        </p:nvPicPr>
        <p:blipFill>
          <a:blip r:embed="rId72"/>
          <a:stretch/>
        </p:blipFill>
        <p:spPr>
          <a:xfrm>
            <a:off x="7487640" y="2724480"/>
            <a:ext cx="186480" cy="287280"/>
          </a:xfrm>
          <a:prstGeom prst="rect">
            <a:avLst/>
          </a:prstGeom>
          <a:ln>
            <a:noFill/>
          </a:ln>
        </p:spPr>
      </p:pic>
      <p:pic>
        <p:nvPicPr>
          <p:cNvPr id="151" name="" descr=""/>
          <p:cNvPicPr/>
          <p:nvPr/>
        </p:nvPicPr>
        <p:blipFill>
          <a:blip r:embed="rId73"/>
          <a:stretch/>
        </p:blipFill>
        <p:spPr>
          <a:xfrm>
            <a:off x="7350120" y="2376000"/>
            <a:ext cx="209160" cy="287280"/>
          </a:xfrm>
          <a:prstGeom prst="rect">
            <a:avLst/>
          </a:prstGeom>
          <a:ln>
            <a:noFill/>
          </a:ln>
        </p:spPr>
      </p:pic>
      <p:pic>
        <p:nvPicPr>
          <p:cNvPr id="152" name="" descr=""/>
          <p:cNvPicPr/>
          <p:nvPr/>
        </p:nvPicPr>
        <p:blipFill>
          <a:blip r:embed="rId74"/>
          <a:stretch/>
        </p:blipFill>
        <p:spPr>
          <a:xfrm>
            <a:off x="185760" y="2736000"/>
            <a:ext cx="893520" cy="221400"/>
          </a:xfrm>
          <a:prstGeom prst="rect">
            <a:avLst/>
          </a:prstGeom>
          <a:ln>
            <a:noFill/>
          </a:ln>
        </p:spPr>
      </p:pic>
      <p:pic>
        <p:nvPicPr>
          <p:cNvPr id="153" name="" descr=""/>
          <p:cNvPicPr/>
          <p:nvPr/>
        </p:nvPicPr>
        <p:blipFill>
          <a:blip r:embed="rId75"/>
          <a:stretch/>
        </p:blipFill>
        <p:spPr>
          <a:xfrm>
            <a:off x="62280" y="1512000"/>
            <a:ext cx="297000" cy="378000"/>
          </a:xfrm>
          <a:prstGeom prst="rect">
            <a:avLst/>
          </a:prstGeom>
          <a:ln>
            <a:noFill/>
          </a:ln>
        </p:spPr>
      </p:pic>
      <p:pic>
        <p:nvPicPr>
          <p:cNvPr id="154" name="" descr=""/>
          <p:cNvPicPr/>
          <p:nvPr/>
        </p:nvPicPr>
        <p:blipFill>
          <a:blip r:embed="rId76"/>
          <a:stretch/>
        </p:blipFill>
        <p:spPr>
          <a:xfrm>
            <a:off x="71640" y="1963800"/>
            <a:ext cx="359640" cy="282960"/>
          </a:xfrm>
          <a:prstGeom prst="rect">
            <a:avLst/>
          </a:prstGeom>
          <a:ln>
            <a:noFill/>
          </a:ln>
        </p:spPr>
      </p:pic>
      <p:pic>
        <p:nvPicPr>
          <p:cNvPr id="155" name="" descr=""/>
          <p:cNvPicPr/>
          <p:nvPr/>
        </p:nvPicPr>
        <p:blipFill>
          <a:blip r:embed="rId77"/>
          <a:stretch/>
        </p:blipFill>
        <p:spPr>
          <a:xfrm>
            <a:off x="3956040" y="920160"/>
            <a:ext cx="679680" cy="375120"/>
          </a:xfrm>
          <a:prstGeom prst="rect">
            <a:avLst/>
          </a:prstGeom>
          <a:ln>
            <a:noFill/>
          </a:ln>
        </p:spPr>
      </p:pic>
      <p:pic>
        <p:nvPicPr>
          <p:cNvPr id="156" name="" descr=""/>
          <p:cNvPicPr/>
          <p:nvPr/>
        </p:nvPicPr>
        <p:blipFill>
          <a:blip r:embed="rId78"/>
          <a:stretch/>
        </p:blipFill>
        <p:spPr>
          <a:xfrm>
            <a:off x="6624000" y="89640"/>
            <a:ext cx="495360" cy="917640"/>
          </a:xfrm>
          <a:prstGeom prst="rect">
            <a:avLst/>
          </a:prstGeom>
          <a:ln>
            <a:noFill/>
          </a:ln>
        </p:spPr>
      </p:pic>
      <p:pic>
        <p:nvPicPr>
          <p:cNvPr id="157" name="" descr=""/>
          <p:cNvPicPr/>
          <p:nvPr/>
        </p:nvPicPr>
        <p:blipFill>
          <a:blip r:embed="rId79"/>
          <a:stretch/>
        </p:blipFill>
        <p:spPr>
          <a:xfrm>
            <a:off x="8930160" y="2880000"/>
            <a:ext cx="213480" cy="204480"/>
          </a:xfrm>
          <a:prstGeom prst="rect">
            <a:avLst/>
          </a:prstGeom>
          <a:ln>
            <a:noFill/>
          </a:ln>
        </p:spPr>
      </p:pic>
      <p:pic>
        <p:nvPicPr>
          <p:cNvPr id="158" name="" descr=""/>
          <p:cNvPicPr/>
          <p:nvPr/>
        </p:nvPicPr>
        <p:blipFill>
          <a:blip r:embed="rId80"/>
          <a:stretch/>
        </p:blipFill>
        <p:spPr>
          <a:xfrm>
            <a:off x="4902840" y="417240"/>
            <a:ext cx="784800" cy="590040"/>
          </a:xfrm>
          <a:prstGeom prst="rect">
            <a:avLst/>
          </a:prstGeom>
          <a:ln>
            <a:noFill/>
          </a:ln>
        </p:spPr>
      </p:pic>
      <p:pic>
        <p:nvPicPr>
          <p:cNvPr id="159" name="" descr=""/>
          <p:cNvPicPr/>
          <p:nvPr/>
        </p:nvPicPr>
        <p:blipFill>
          <a:blip r:embed="rId81"/>
          <a:stretch/>
        </p:blipFill>
        <p:spPr>
          <a:xfrm>
            <a:off x="3096000" y="2003040"/>
            <a:ext cx="381960" cy="588240"/>
          </a:xfrm>
          <a:prstGeom prst="rect">
            <a:avLst/>
          </a:prstGeom>
          <a:ln>
            <a:noFill/>
          </a:ln>
        </p:spPr>
      </p:pic>
      <p:sp>
        <p:nvSpPr>
          <p:cNvPr id="160" name="Line 4"/>
          <p:cNvSpPr/>
          <p:nvPr/>
        </p:nvSpPr>
        <p:spPr>
          <a:xfrm>
            <a:off x="3384000" y="4104000"/>
            <a:ext cx="2232000" cy="36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61" name="Line 5"/>
          <p:cNvSpPr/>
          <p:nvPr/>
        </p:nvSpPr>
        <p:spPr>
          <a:xfrm>
            <a:off x="3384000" y="4320000"/>
            <a:ext cx="2232000" cy="36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62" name="Line 6"/>
          <p:cNvSpPr/>
          <p:nvPr/>
        </p:nvSpPr>
        <p:spPr>
          <a:xfrm>
            <a:off x="3384000" y="3888000"/>
            <a:ext cx="2232000" cy="36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163" name="" descr=""/>
          <p:cNvPicPr/>
          <p:nvPr/>
        </p:nvPicPr>
        <p:blipFill>
          <a:blip r:embed="rId82"/>
          <a:stretch/>
        </p:blipFill>
        <p:spPr>
          <a:xfrm>
            <a:off x="288000" y="5472000"/>
            <a:ext cx="1515240" cy="21600"/>
          </a:xfrm>
          <a:prstGeom prst="rect">
            <a:avLst/>
          </a:prstGeom>
          <a:ln>
            <a:noFill/>
          </a:ln>
        </p:spPr>
      </p:pic>
      <p:pic>
        <p:nvPicPr>
          <p:cNvPr id="164" name="" descr=""/>
          <p:cNvPicPr/>
          <p:nvPr/>
        </p:nvPicPr>
        <p:blipFill>
          <a:blip r:embed="rId83"/>
          <a:stretch/>
        </p:blipFill>
        <p:spPr>
          <a:xfrm>
            <a:off x="1872000" y="5472000"/>
            <a:ext cx="1515240" cy="21600"/>
          </a:xfrm>
          <a:prstGeom prst="rect">
            <a:avLst/>
          </a:prstGeom>
          <a:ln>
            <a:noFill/>
          </a:ln>
        </p:spPr>
      </p:pic>
      <p:sp>
        <p:nvSpPr>
          <p:cNvPr id="165" name="CustomShape 7"/>
          <p:cNvSpPr/>
          <p:nvPr/>
        </p:nvSpPr>
        <p:spPr>
          <a:xfrm>
            <a:off x="7488000" y="3312000"/>
            <a:ext cx="359280" cy="215280"/>
          </a:xfrm>
          <a:custGeom>
            <a:avLst/>
            <a:gdLst/>
            <a:ahLst/>
            <a:rect l="l" t="t" r="r" b="b"/>
            <a:pathLst>
              <a:path w="1002" h="602">
                <a:moveTo>
                  <a:pt x="0" y="150"/>
                </a:moveTo>
                <a:lnTo>
                  <a:pt x="750" y="150"/>
                </a:lnTo>
                <a:lnTo>
                  <a:pt x="750" y="0"/>
                </a:lnTo>
                <a:lnTo>
                  <a:pt x="1001" y="300"/>
                </a:lnTo>
                <a:lnTo>
                  <a:pt x="750" y="601"/>
                </a:lnTo>
                <a:lnTo>
                  <a:pt x="750" y="450"/>
                </a:lnTo>
                <a:lnTo>
                  <a:pt x="0" y="450"/>
                </a:lnTo>
                <a:lnTo>
                  <a:pt x="0" y="15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66" name="CustomShape 8"/>
          <p:cNvSpPr/>
          <p:nvPr/>
        </p:nvSpPr>
        <p:spPr>
          <a:xfrm>
            <a:off x="7129800" y="3603600"/>
            <a:ext cx="429480" cy="139680"/>
          </a:xfrm>
          <a:custGeom>
            <a:avLst/>
            <a:gdLst/>
            <a:ahLst/>
            <a:rect l="l" t="t" r="r" b="b"/>
            <a:pathLst>
              <a:path w="1197" h="392">
                <a:moveTo>
                  <a:pt x="0" y="195"/>
                </a:moveTo>
                <a:lnTo>
                  <a:pt x="238" y="0"/>
                </a:lnTo>
                <a:lnTo>
                  <a:pt x="238" y="97"/>
                </a:lnTo>
                <a:lnTo>
                  <a:pt x="957" y="97"/>
                </a:lnTo>
                <a:lnTo>
                  <a:pt x="957" y="0"/>
                </a:lnTo>
                <a:lnTo>
                  <a:pt x="1196" y="195"/>
                </a:lnTo>
                <a:lnTo>
                  <a:pt x="957" y="391"/>
                </a:lnTo>
                <a:lnTo>
                  <a:pt x="957" y="293"/>
                </a:lnTo>
                <a:lnTo>
                  <a:pt x="238" y="293"/>
                </a:lnTo>
                <a:lnTo>
                  <a:pt x="238" y="391"/>
                </a:lnTo>
                <a:lnTo>
                  <a:pt x="0" y="195"/>
                </a:lnTo>
              </a:path>
            </a:pathLst>
          </a:custGeom>
          <a:solidFill>
            <a:srgbClr val="ff6633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67" name="Line 9"/>
          <p:cNvSpPr/>
          <p:nvPr/>
        </p:nvSpPr>
        <p:spPr>
          <a:xfrm>
            <a:off x="8640000" y="3600000"/>
            <a:ext cx="864000" cy="3600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68" name="CustomShape 10"/>
          <p:cNvSpPr/>
          <p:nvPr/>
        </p:nvSpPr>
        <p:spPr>
          <a:xfrm>
            <a:off x="7416000" y="5256000"/>
            <a:ext cx="287280" cy="287280"/>
          </a:xfrm>
          <a:prstGeom prst="smileyFace">
            <a:avLst>
              <a:gd name="adj" fmla="val 9282"/>
            </a:avLst>
          </a:prstGeom>
          <a:solidFill>
            <a:srgbClr val="ffff00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169" name="" descr=""/>
          <p:cNvPicPr/>
          <p:nvPr/>
        </p:nvPicPr>
        <p:blipFill>
          <a:blip r:embed="rId84"/>
          <a:stretch/>
        </p:blipFill>
        <p:spPr>
          <a:xfrm>
            <a:off x="5356800" y="2520000"/>
            <a:ext cx="547200" cy="691920"/>
          </a:xfrm>
          <a:prstGeom prst="rect">
            <a:avLst/>
          </a:prstGeom>
          <a:ln>
            <a:noFill/>
          </a:ln>
        </p:spPr>
      </p:pic>
      <p:pic>
        <p:nvPicPr>
          <p:cNvPr id="170" name="" descr=""/>
          <p:cNvPicPr/>
          <p:nvPr/>
        </p:nvPicPr>
        <p:blipFill>
          <a:blip r:embed="rId85"/>
          <a:stretch/>
        </p:blipFill>
        <p:spPr>
          <a:xfrm>
            <a:off x="4536000" y="1872000"/>
            <a:ext cx="836640" cy="585000"/>
          </a:xfrm>
          <a:prstGeom prst="rect">
            <a:avLst/>
          </a:prstGeom>
          <a:ln>
            <a:noFill/>
          </a:ln>
        </p:spPr>
      </p:pic>
      <p:pic>
        <p:nvPicPr>
          <p:cNvPr id="171" name="" descr=""/>
          <p:cNvPicPr/>
          <p:nvPr/>
        </p:nvPicPr>
        <p:blipFill>
          <a:blip r:embed="rId86"/>
          <a:stretch/>
        </p:blipFill>
        <p:spPr>
          <a:xfrm>
            <a:off x="2592000" y="2592000"/>
            <a:ext cx="371880" cy="722160"/>
          </a:xfrm>
          <a:prstGeom prst="rect">
            <a:avLst/>
          </a:prstGeom>
          <a:ln>
            <a:noFill/>
          </a:ln>
        </p:spPr>
      </p:pic>
      <p:pic>
        <p:nvPicPr>
          <p:cNvPr id="172" name="" descr=""/>
          <p:cNvPicPr/>
          <p:nvPr/>
        </p:nvPicPr>
        <p:blipFill>
          <a:blip r:embed="rId87"/>
          <a:stretch/>
        </p:blipFill>
        <p:spPr>
          <a:xfrm>
            <a:off x="4799880" y="2153160"/>
            <a:ext cx="167400" cy="163440"/>
          </a:xfrm>
          <a:prstGeom prst="rect">
            <a:avLst/>
          </a:prstGeom>
          <a:ln>
            <a:noFill/>
          </a:ln>
        </p:spPr>
      </p:pic>
      <p:pic>
        <p:nvPicPr>
          <p:cNvPr id="173" name="" descr=""/>
          <p:cNvPicPr/>
          <p:nvPr/>
        </p:nvPicPr>
        <p:blipFill>
          <a:blip r:embed="rId88"/>
          <a:stretch/>
        </p:blipFill>
        <p:spPr>
          <a:xfrm>
            <a:off x="8640000" y="2355840"/>
            <a:ext cx="167400" cy="163440"/>
          </a:xfrm>
          <a:prstGeom prst="rect">
            <a:avLst/>
          </a:prstGeom>
          <a:ln>
            <a:noFill/>
          </a:ln>
        </p:spPr>
      </p:pic>
      <p:pic>
        <p:nvPicPr>
          <p:cNvPr id="174" name="" descr=""/>
          <p:cNvPicPr/>
          <p:nvPr/>
        </p:nvPicPr>
        <p:blipFill>
          <a:blip r:embed="rId89"/>
          <a:stretch/>
        </p:blipFill>
        <p:spPr>
          <a:xfrm>
            <a:off x="7166160" y="1438200"/>
            <a:ext cx="969120" cy="505080"/>
          </a:xfrm>
          <a:prstGeom prst="rect">
            <a:avLst/>
          </a:prstGeom>
          <a:ln>
            <a:noFill/>
          </a:ln>
        </p:spPr>
      </p:pic>
      <p:pic>
        <p:nvPicPr>
          <p:cNvPr id="175" name="" descr=""/>
          <p:cNvPicPr/>
          <p:nvPr/>
        </p:nvPicPr>
        <p:blipFill>
          <a:blip r:embed="rId90"/>
          <a:stretch/>
        </p:blipFill>
        <p:spPr>
          <a:xfrm>
            <a:off x="8424360" y="1368720"/>
            <a:ext cx="863640" cy="575280"/>
          </a:xfrm>
          <a:prstGeom prst="rect">
            <a:avLst/>
          </a:prstGeom>
          <a:ln>
            <a:noFill/>
          </a:ln>
        </p:spPr>
      </p:pic>
      <p:pic>
        <p:nvPicPr>
          <p:cNvPr id="176" name="" descr=""/>
          <p:cNvPicPr/>
          <p:nvPr/>
        </p:nvPicPr>
        <p:blipFill>
          <a:blip r:embed="rId91"/>
          <a:stretch/>
        </p:blipFill>
        <p:spPr>
          <a:xfrm>
            <a:off x="3744000" y="4680720"/>
            <a:ext cx="419760" cy="520920"/>
          </a:xfrm>
          <a:prstGeom prst="rect">
            <a:avLst/>
          </a:prstGeom>
          <a:ln>
            <a:noFill/>
          </a:ln>
        </p:spPr>
      </p:pic>
      <p:pic>
        <p:nvPicPr>
          <p:cNvPr id="177" name="" descr=""/>
          <p:cNvPicPr/>
          <p:nvPr/>
        </p:nvPicPr>
        <p:blipFill>
          <a:blip r:embed="rId92"/>
          <a:stretch/>
        </p:blipFill>
        <p:spPr>
          <a:xfrm rot="21518400">
            <a:off x="3979440" y="2468160"/>
            <a:ext cx="547200" cy="691920"/>
          </a:xfrm>
          <a:prstGeom prst="rect">
            <a:avLst/>
          </a:prstGeom>
          <a:ln>
            <a:noFill/>
          </a:ln>
        </p:spPr>
      </p:pic>
      <p:pic>
        <p:nvPicPr>
          <p:cNvPr id="178" name="" descr=""/>
          <p:cNvPicPr/>
          <p:nvPr/>
        </p:nvPicPr>
        <p:blipFill>
          <a:blip r:embed="rId93"/>
          <a:stretch/>
        </p:blipFill>
        <p:spPr>
          <a:xfrm rot="141000">
            <a:off x="3182040" y="2608200"/>
            <a:ext cx="359640" cy="698040"/>
          </a:xfrm>
          <a:prstGeom prst="rect">
            <a:avLst/>
          </a:prstGeom>
          <a:ln>
            <a:noFill/>
          </a:ln>
        </p:spPr>
      </p:pic>
      <p:pic>
        <p:nvPicPr>
          <p:cNvPr id="179" name="" descr=""/>
          <p:cNvPicPr/>
          <p:nvPr/>
        </p:nvPicPr>
        <p:blipFill>
          <a:blip r:embed="rId94"/>
          <a:stretch/>
        </p:blipFill>
        <p:spPr>
          <a:xfrm>
            <a:off x="10512000" y="3528000"/>
            <a:ext cx="1192680" cy="1192680"/>
          </a:xfrm>
          <a:prstGeom prst="rect">
            <a:avLst/>
          </a:prstGeom>
          <a:ln>
            <a:noFill/>
          </a:ln>
        </p:spPr>
      </p:pic>
      <p:pic>
        <p:nvPicPr>
          <p:cNvPr id="180" name="" descr=""/>
          <p:cNvPicPr/>
          <p:nvPr/>
        </p:nvPicPr>
        <p:blipFill>
          <a:blip r:embed="rId95"/>
          <a:stretch/>
        </p:blipFill>
        <p:spPr>
          <a:xfrm>
            <a:off x="4464000" y="4680720"/>
            <a:ext cx="360000" cy="540720"/>
          </a:xfrm>
          <a:prstGeom prst="rect">
            <a:avLst/>
          </a:prstGeom>
          <a:ln>
            <a:noFill/>
          </a:ln>
        </p:spPr>
      </p:pic>
      <p:pic>
        <p:nvPicPr>
          <p:cNvPr id="181" name="" descr=""/>
          <p:cNvPicPr/>
          <p:nvPr/>
        </p:nvPicPr>
        <p:blipFill>
          <a:blip r:embed="rId96"/>
          <a:stretch/>
        </p:blipFill>
        <p:spPr>
          <a:xfrm>
            <a:off x="4101480" y="4680720"/>
            <a:ext cx="362160" cy="574560"/>
          </a:xfrm>
          <a:prstGeom prst="rect">
            <a:avLst/>
          </a:prstGeom>
          <a:ln>
            <a:noFill/>
          </a:ln>
        </p:spPr>
      </p:pic>
      <p:pic>
        <p:nvPicPr>
          <p:cNvPr id="182" name="" descr=""/>
          <p:cNvPicPr/>
          <p:nvPr/>
        </p:nvPicPr>
        <p:blipFill>
          <a:blip r:embed="rId97"/>
          <a:stretch/>
        </p:blipFill>
        <p:spPr>
          <a:xfrm>
            <a:off x="4958640" y="4637520"/>
            <a:ext cx="344160" cy="546120"/>
          </a:xfrm>
          <a:prstGeom prst="rect">
            <a:avLst/>
          </a:prstGeom>
          <a:ln>
            <a:noFill/>
          </a:ln>
        </p:spPr>
      </p:pic>
      <p:pic>
        <p:nvPicPr>
          <p:cNvPr id="183" name="" descr=""/>
          <p:cNvPicPr/>
          <p:nvPr/>
        </p:nvPicPr>
        <p:blipFill>
          <a:blip r:embed="rId98"/>
          <a:stretch/>
        </p:blipFill>
        <p:spPr>
          <a:xfrm>
            <a:off x="5303160" y="4642920"/>
            <a:ext cx="360360" cy="540720"/>
          </a:xfrm>
          <a:prstGeom prst="rect">
            <a:avLst/>
          </a:prstGeom>
          <a:ln>
            <a:noFill/>
          </a:ln>
        </p:spPr>
      </p:pic>
      <p:pic>
        <p:nvPicPr>
          <p:cNvPr id="184" name="" descr=""/>
          <p:cNvPicPr/>
          <p:nvPr/>
        </p:nvPicPr>
        <p:blipFill>
          <a:blip r:embed="rId99"/>
          <a:stretch/>
        </p:blipFill>
        <p:spPr>
          <a:xfrm>
            <a:off x="1010880" y="4074840"/>
            <a:ext cx="213120" cy="533160"/>
          </a:xfrm>
          <a:prstGeom prst="rect">
            <a:avLst/>
          </a:prstGeom>
          <a:ln>
            <a:noFill/>
          </a:ln>
        </p:spPr>
      </p:pic>
      <p:pic>
        <p:nvPicPr>
          <p:cNvPr id="185" name="" descr=""/>
          <p:cNvPicPr/>
          <p:nvPr/>
        </p:nvPicPr>
        <p:blipFill>
          <a:blip r:embed="rId100"/>
          <a:stretch/>
        </p:blipFill>
        <p:spPr>
          <a:xfrm>
            <a:off x="1381320" y="4013640"/>
            <a:ext cx="213120" cy="540720"/>
          </a:xfrm>
          <a:prstGeom prst="rect">
            <a:avLst/>
          </a:prstGeom>
          <a:ln>
            <a:noFill/>
          </a:ln>
        </p:spPr>
      </p:pic>
      <p:pic>
        <p:nvPicPr>
          <p:cNvPr id="186" name="" descr=""/>
          <p:cNvPicPr/>
          <p:nvPr/>
        </p:nvPicPr>
        <p:blipFill>
          <a:blip r:embed="rId101"/>
          <a:stretch/>
        </p:blipFill>
        <p:spPr>
          <a:xfrm>
            <a:off x="1800000" y="4010400"/>
            <a:ext cx="197640" cy="525600"/>
          </a:xfrm>
          <a:prstGeom prst="rect">
            <a:avLst/>
          </a:prstGeom>
          <a:ln>
            <a:noFill/>
          </a:ln>
        </p:spPr>
      </p:pic>
      <p:pic>
        <p:nvPicPr>
          <p:cNvPr id="187" name="" descr=""/>
          <p:cNvPicPr/>
          <p:nvPr/>
        </p:nvPicPr>
        <p:blipFill>
          <a:blip r:embed="rId102"/>
          <a:stretch/>
        </p:blipFill>
        <p:spPr>
          <a:xfrm>
            <a:off x="2088000" y="4032000"/>
            <a:ext cx="174960" cy="540720"/>
          </a:xfrm>
          <a:prstGeom prst="rect">
            <a:avLst/>
          </a:prstGeom>
          <a:ln>
            <a:noFill/>
          </a:ln>
        </p:spPr>
      </p:pic>
      <p:pic>
        <p:nvPicPr>
          <p:cNvPr id="188" name="" descr=""/>
          <p:cNvPicPr/>
          <p:nvPr/>
        </p:nvPicPr>
        <p:blipFill>
          <a:blip r:embed="rId103"/>
          <a:stretch/>
        </p:blipFill>
        <p:spPr>
          <a:xfrm>
            <a:off x="2448000" y="4032000"/>
            <a:ext cx="235800" cy="533160"/>
          </a:xfrm>
          <a:prstGeom prst="rect">
            <a:avLst/>
          </a:prstGeom>
          <a:ln>
            <a:noFill/>
          </a:ln>
        </p:spPr>
      </p:pic>
      <p:pic>
        <p:nvPicPr>
          <p:cNvPr id="189" name="" descr=""/>
          <p:cNvPicPr/>
          <p:nvPr/>
        </p:nvPicPr>
        <p:blipFill>
          <a:blip r:embed="rId104"/>
          <a:stretch/>
        </p:blipFill>
        <p:spPr>
          <a:xfrm>
            <a:off x="2909160" y="4032000"/>
            <a:ext cx="258840" cy="533160"/>
          </a:xfrm>
          <a:prstGeom prst="rect">
            <a:avLst/>
          </a:prstGeom>
          <a:ln>
            <a:noFill/>
          </a:ln>
        </p:spPr>
      </p:pic>
      <p:pic>
        <p:nvPicPr>
          <p:cNvPr id="190" name="" descr=""/>
          <p:cNvPicPr/>
          <p:nvPr/>
        </p:nvPicPr>
        <p:blipFill>
          <a:blip r:embed="rId105"/>
          <a:stretch/>
        </p:blipFill>
        <p:spPr>
          <a:xfrm>
            <a:off x="9772920" y="1201680"/>
            <a:ext cx="121680" cy="835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CustomShape 1"/>
          <p:cNvSpPr/>
          <p:nvPr/>
        </p:nvSpPr>
        <p:spPr>
          <a:xfrm>
            <a:off x="936000" y="432000"/>
            <a:ext cx="902520" cy="34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Aufbau</a:t>
            </a:r>
            <a:endParaRPr b="0" lang="de-DE" sz="1800" spc="-1" strike="noStrike">
              <a:latin typeface="Arial"/>
            </a:endParaRPr>
          </a:p>
        </p:txBody>
      </p:sp>
      <p:pic>
        <p:nvPicPr>
          <p:cNvPr id="192" name="" descr=""/>
          <p:cNvPicPr/>
          <p:nvPr/>
        </p:nvPicPr>
        <p:blipFill>
          <a:blip r:embed="rId1"/>
          <a:stretch/>
        </p:blipFill>
        <p:spPr>
          <a:xfrm rot="21580200">
            <a:off x="3497400" y="225720"/>
            <a:ext cx="3614760" cy="52077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CustomShape 1"/>
          <p:cNvSpPr/>
          <p:nvPr/>
        </p:nvSpPr>
        <p:spPr>
          <a:xfrm>
            <a:off x="936000" y="432000"/>
            <a:ext cx="902520" cy="34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94" name="" descr=""/>
          <p:cNvPicPr/>
          <p:nvPr/>
        </p:nvPicPr>
        <p:blipFill>
          <a:blip r:embed="rId1"/>
          <a:stretch/>
        </p:blipFill>
        <p:spPr>
          <a:xfrm rot="5394000">
            <a:off x="2448720" y="-1077480"/>
            <a:ext cx="5246640" cy="75589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ustomShape 1"/>
          <p:cNvSpPr/>
          <p:nvPr/>
        </p:nvSpPr>
        <p:spPr>
          <a:xfrm>
            <a:off x="936000" y="432000"/>
            <a:ext cx="902520" cy="34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Application>LibreOffice/6.0.3.2$Windows_x86 LibreOffice_project/8f48d515416608e3a835360314dac7e47fd0b821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2018-05-04T20:29:32Z</dcterms:created>
  <dc:creator>Rolf Dober</dc:creator>
  <dc:description/>
  <dc:language>de-DE</dc:language>
  <cp:lastModifiedBy>Rolf Dober</cp:lastModifiedBy>
  <dcterms:modified xsi:type="dcterms:W3CDTF">2018-05-05T21:52:07Z</dcterms:modified>
  <cp:revision>20</cp:revision>
  <dc:subject/>
  <dc:title/>
</cp:coreProperties>
</file>