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  <Override PartName="/ppt/media/image1.gif" ContentType="image/gif"/>
  <Override PartName="/ppt/media/image2.gif" ContentType="image/gif"/>
  <Override PartName="/ppt/media/image7.png" ContentType="image/png"/>
  <Override PartName="/ppt/media/image3.gif" ContentType="image/gif"/>
  <Override PartName="/ppt/media/image4.gif" ContentType="image/gif"/>
  <Override PartName="/ppt/media/image5.gif" ContentType="image/gif"/>
  <Override PartName="/ppt/media/image6.gif" ContentType="image/gif"/>
  <Override PartName="/ppt/media/image8.gif" ContentType="image/gif"/>
  <Override PartName="/ppt/media/image9.gif" ContentType="image/gif"/>
  <Override PartName="/ppt/media/image10.gif" ContentType="image/gif"/>
  <Override PartName="/ppt/media/image11.gif" ContentType="image/gif"/>
  <Override PartName="/ppt/media/image12.gif" ContentType="image/gif"/>
  <Override PartName="/ppt/media/image13.gif" ContentType="image/gif"/>
  <Override PartName="/ppt/media/image14.gif" ContentType="image/gif"/>
  <Override PartName="/ppt/media/image15.png" ContentType="image/png"/>
  <Override PartName="/ppt/media/image16.gif" ContentType="image/gif"/>
  <Override PartName="/ppt/media/image17.png" ContentType="image/png"/>
  <Override PartName="/ppt/media/image18.gif" ContentType="image/gif"/>
  <Override PartName="/ppt/media/image19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Spalte 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Zeile 1</c:v>
                </c:pt>
                <c:pt idx="1">
                  <c:v>Zeile 2</c:v>
                </c:pt>
                <c:pt idx="2">
                  <c:v>Zeile 3</c:v>
                </c:pt>
                <c:pt idx="3">
                  <c:v>Zeile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9.1</c:v>
                </c:pt>
                <c:pt idx="1">
                  <c:v>2.4</c:v>
                </c:pt>
                <c:pt idx="2">
                  <c:v>3.1</c:v>
                </c:pt>
                <c:pt idx="3">
                  <c:v>4.3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Spalte 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Zeile 1</c:v>
                </c:pt>
                <c:pt idx="1">
                  <c:v>Zeile 2</c:v>
                </c:pt>
                <c:pt idx="2">
                  <c:v>Zeile 3</c:v>
                </c:pt>
                <c:pt idx="3">
                  <c:v>Zeile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Spalte 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lang="de-DE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Zeile 1</c:v>
                </c:pt>
                <c:pt idx="1">
                  <c:v>Zeile 2</c:v>
                </c:pt>
                <c:pt idx="2">
                  <c:v>Zeile 3</c:v>
                </c:pt>
                <c:pt idx="3">
                  <c:v>Zeile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</c:numCache>
            </c:numRef>
          </c:val>
        </c:ser>
        <c:gapWidth val="100"/>
        <c:overlap val="0"/>
        <c:axId val="36841931"/>
        <c:axId val="19627740"/>
      </c:barChart>
      <c:catAx>
        <c:axId val="36841931"/>
        <c:scaling>
          <c:orientation val="minMax"/>
        </c:scaling>
        <c:delete val="0"/>
        <c:axPos val="b"/>
        <c:numFmt formatCode="[$-407]dd/mm/yyyy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lang="de-DE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19627740"/>
        <c:crosses val="autoZero"/>
        <c:auto val="1"/>
        <c:lblAlgn val="ctr"/>
        <c:lblOffset val="100"/>
        <c:noMultiLvlLbl val="0"/>
      </c:catAx>
      <c:valAx>
        <c:axId val="19627740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lang="de-DE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36841931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lang="de-DE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8BE74A-7090-48F5-A3A6-5414B90BA9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906912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2920" y="3043800"/>
            <a:ext cx="906912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7BC810-24D6-46C9-9C67-7F5148E490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292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016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91C791-71CE-48D4-8900-810BF31B3F7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69400" y="132732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5520" y="132732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2920" y="304380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69400" y="304380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5520" y="304380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5D8540-BA8B-4ECE-9C16-EE15ADAA4BE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6B7183-65C0-46F3-A65F-68598D39F1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2920" y="1327320"/>
            <a:ext cx="906912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E6011C9-4385-462A-AF45-5EDEFB1D49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906912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4B1C86-7804-41E8-B413-DB366BEA20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EDEE399-93F6-4679-8624-1D0A12A78C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A1FB203-C20A-40A7-ACC0-2F5D856098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2920" y="225360"/>
            <a:ext cx="9069120" cy="437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D77D14-4B65-4B19-A4C5-FD3E53A809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292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87AB6FD-2429-4D92-933E-49F8B61E57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2920" y="1327320"/>
            <a:ext cx="906912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D971A9-988A-45D4-A45C-2723819122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016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12D73FD-58EE-4910-BAD7-76344B8573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2920" y="3043800"/>
            <a:ext cx="906912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74DD1A1-A90A-40EC-8A3B-EF623BEC61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906912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2920" y="3043800"/>
            <a:ext cx="906912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213DF0-07E6-4AF9-9EBB-7B4903E9F0A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292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016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1486CFD-984A-4E71-92B3-000AC1BC45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69400" y="132732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35520" y="132732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2920" y="304380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69400" y="304380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35520" y="3043800"/>
            <a:ext cx="291996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2A20D2B-D26A-478B-BE04-56E58B7C7BD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906912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6FBA55-FE22-4418-8112-97BA755722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25B9A2D-6DA0-4D37-A9B8-CB26FB5CFA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F27E49-30A4-42E1-853F-FC6FEA5725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2920" y="225360"/>
            <a:ext cx="9069120" cy="437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82BE6F-4381-4D63-B70A-91C1A4F73C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292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1586574-6747-41E6-9FA7-716D6FE76B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0160" y="304380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F92D5F-FB85-49EB-8888-717AF0B84D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292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0160" y="1327320"/>
            <a:ext cx="442548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2920" y="3043800"/>
            <a:ext cx="9069120" cy="156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9FCA4D-BA13-4312-B6AB-A98787B18C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448080" y="5165280"/>
            <a:ext cx="3193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  <a:def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 algn="ct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7227720" y="5165280"/>
            <a:ext cx="234612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  <a:def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 algn="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</a:pPr>
            <a:fld id="{113D8FB9-6061-4EFB-A1E1-CEF524FA3E2E}" type="slidenum">
              <a: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502920" y="5165280"/>
            <a:ext cx="23457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2920" y="225360"/>
            <a:ext cx="9069120" cy="9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2920" y="1327320"/>
            <a:ext cx="9069120" cy="3285720"/>
          </a:xfrm>
          <a:prstGeom prst="rect">
            <a:avLst/>
          </a:prstGeom>
          <a:noFill/>
          <a:ln w="0">
            <a:noFill/>
          </a:ln>
        </p:spPr>
        <p:txBody>
          <a:bodyPr lIns="0" rIns="0" tIns="2844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4"/>
          </p:nvPr>
        </p:nvSpPr>
        <p:spPr>
          <a:xfrm>
            <a:off x="3448080" y="5165280"/>
            <a:ext cx="31935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  <a:def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 algn="ct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5"/>
          </p:nvPr>
        </p:nvSpPr>
        <p:spPr>
          <a:xfrm>
            <a:off x="7227720" y="5165280"/>
            <a:ext cx="234612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  <a:def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 algn="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buNone/>
              <a:tabLst>
                <a:tab algn="l" pos="0"/>
              </a:tabLst>
            </a:pPr>
            <a:fld id="{68BCEE08-B03F-4969-85F8-E690047195C9}" type="slidenum">
              <a:rPr b="0" lang="de-DE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dt" idx="6"/>
          </p:nvPr>
        </p:nvSpPr>
        <p:spPr>
          <a:xfrm>
            <a:off x="502920" y="5165280"/>
            <a:ext cx="2345760" cy="38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image" Target="../media/image5.gif"/><Relationship Id="rId6" Type="http://schemas.openxmlformats.org/officeDocument/2006/relationships/image" Target="../media/image6.gif"/><Relationship Id="rId7" Type="http://schemas.openxmlformats.org/officeDocument/2006/relationships/image" Target="../media/image7.png"/><Relationship Id="rId8" Type="http://schemas.openxmlformats.org/officeDocument/2006/relationships/image" Target="../media/image8.gif"/><Relationship Id="rId9" Type="http://schemas.openxmlformats.org/officeDocument/2006/relationships/image" Target="../media/image9.gif"/><Relationship Id="rId10" Type="http://schemas.openxmlformats.org/officeDocument/2006/relationships/image" Target="../media/image10.gif"/><Relationship Id="rId11" Type="http://schemas.openxmlformats.org/officeDocument/2006/relationships/chart" Target="../charts/chart1.xml"/><Relationship Id="rId1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image" Target="../media/image4.gif"/><Relationship Id="rId3" Type="http://schemas.openxmlformats.org/officeDocument/2006/relationships/image" Target="../media/image10.gif"/><Relationship Id="rId4" Type="http://schemas.openxmlformats.org/officeDocument/2006/relationships/image" Target="../media/image1.gif"/><Relationship Id="rId5" Type="http://schemas.openxmlformats.org/officeDocument/2006/relationships/image" Target="../media/image2.gif"/><Relationship Id="rId6" Type="http://schemas.openxmlformats.org/officeDocument/2006/relationships/image" Target="../media/image12.gif"/><Relationship Id="rId7" Type="http://schemas.openxmlformats.org/officeDocument/2006/relationships/image" Target="../media/image5.gif"/><Relationship Id="rId8" Type="http://schemas.openxmlformats.org/officeDocument/2006/relationships/image" Target="../media/image3.gif"/><Relationship Id="rId9" Type="http://schemas.openxmlformats.org/officeDocument/2006/relationships/image" Target="../media/image6.gif"/><Relationship Id="rId10" Type="http://schemas.openxmlformats.org/officeDocument/2006/relationships/image" Target="../media/image8.gif"/><Relationship Id="rId11" Type="http://schemas.openxmlformats.org/officeDocument/2006/relationships/image" Target="../media/image13.gif"/><Relationship Id="rId12" Type="http://schemas.openxmlformats.org/officeDocument/2006/relationships/image" Target="../media/image14.gif"/><Relationship Id="rId13" Type="http://schemas.openxmlformats.org/officeDocument/2006/relationships/image" Target="../media/image15.png"/><Relationship Id="rId14" Type="http://schemas.openxmlformats.org/officeDocument/2006/relationships/image" Target="../media/image16.gif"/><Relationship Id="rId15" Type="http://schemas.openxmlformats.org/officeDocument/2006/relationships/image" Target="../media/image17.png"/><Relationship Id="rId16" Type="http://schemas.openxmlformats.org/officeDocument/2006/relationships/image" Target="../media/image18.gif"/><Relationship Id="rId17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0" y="2160720"/>
            <a:ext cx="1439640" cy="750240"/>
          </a:xfrm>
          <a:prstGeom prst="rect">
            <a:avLst/>
          </a:prstGeom>
          <a:ln w="0">
            <a:noFill/>
          </a:ln>
        </p:spPr>
      </p:pic>
      <p:pic>
        <p:nvPicPr>
          <p:cNvPr id="83" name="" descr=""/>
          <p:cNvPicPr/>
          <p:nvPr/>
        </p:nvPicPr>
        <p:blipFill>
          <a:blip r:embed="rId2"/>
          <a:stretch/>
        </p:blipFill>
        <p:spPr>
          <a:xfrm>
            <a:off x="3780000" y="217440"/>
            <a:ext cx="1152000" cy="863280"/>
          </a:xfrm>
          <a:prstGeom prst="rect">
            <a:avLst/>
          </a:prstGeom>
          <a:ln w="0">
            <a:noFill/>
          </a:ln>
        </p:spPr>
      </p:pic>
      <p:pic>
        <p:nvPicPr>
          <p:cNvPr id="84" name="" descr=""/>
          <p:cNvPicPr/>
          <p:nvPr/>
        </p:nvPicPr>
        <p:blipFill>
          <a:blip r:embed="rId3"/>
          <a:stretch/>
        </p:blipFill>
        <p:spPr>
          <a:xfrm>
            <a:off x="7380360" y="317520"/>
            <a:ext cx="545760" cy="942480"/>
          </a:xfrm>
          <a:prstGeom prst="rect">
            <a:avLst/>
          </a:prstGeom>
          <a:ln w="0">
            <a:noFill/>
          </a:ln>
        </p:spPr>
      </p:pic>
      <p:sp>
        <p:nvSpPr>
          <p:cNvPr id="85" name=""/>
          <p:cNvSpPr/>
          <p:nvPr/>
        </p:nvSpPr>
        <p:spPr>
          <a:xfrm>
            <a:off x="2879640" y="1800360"/>
            <a:ext cx="3239640" cy="1618920"/>
          </a:xfrm>
          <a:prstGeom prst="ellipse">
            <a:avLst/>
          </a:prstGeom>
          <a:solidFill>
            <a:srgbClr val="729fcf"/>
          </a:solidFill>
          <a:ln w="9360">
            <a:solidFill>
              <a:srgbClr val="e6e6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62640" bIns="45000" anchor="ctr">
            <a:noAutofit/>
          </a:bodyPr>
          <a:p>
            <a:pPr algn="ct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Arial"/>
                <a:ea typeface="DejaVu Sans"/>
              </a:rPr>
              <a:t>Mein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Arial"/>
                <a:ea typeface="DejaVu Sans"/>
              </a:rPr>
              <a:t>Circuit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" descr=""/>
          <p:cNvPicPr/>
          <p:nvPr/>
        </p:nvPicPr>
        <p:blipFill>
          <a:blip r:embed="rId4"/>
          <a:stretch/>
        </p:blipFill>
        <p:spPr>
          <a:xfrm>
            <a:off x="360360" y="96840"/>
            <a:ext cx="1703160" cy="1703160"/>
          </a:xfrm>
          <a:prstGeom prst="rect">
            <a:avLst/>
          </a:prstGeom>
          <a:ln w="0">
            <a:noFill/>
          </a:ln>
        </p:spPr>
      </p:pic>
      <p:pic>
        <p:nvPicPr>
          <p:cNvPr id="87" name="" descr=""/>
          <p:cNvPicPr/>
          <p:nvPr/>
        </p:nvPicPr>
        <p:blipFill>
          <a:blip r:embed="rId5"/>
          <a:stretch/>
        </p:blipFill>
        <p:spPr>
          <a:xfrm>
            <a:off x="7559640" y="2340000"/>
            <a:ext cx="1618920" cy="810720"/>
          </a:xfrm>
          <a:prstGeom prst="rect">
            <a:avLst/>
          </a:prstGeom>
          <a:ln w="0">
            <a:noFill/>
          </a:ln>
        </p:spPr>
      </p:pic>
      <p:pic>
        <p:nvPicPr>
          <p:cNvPr id="88" name="" descr=""/>
          <p:cNvPicPr/>
          <p:nvPr/>
        </p:nvPicPr>
        <p:blipFill>
          <a:blip r:embed="rId6"/>
          <a:stretch/>
        </p:blipFill>
        <p:spPr>
          <a:xfrm>
            <a:off x="7920000" y="3060720"/>
            <a:ext cx="1363320" cy="650520"/>
          </a:xfrm>
          <a:prstGeom prst="rect">
            <a:avLst/>
          </a:prstGeom>
          <a:ln w="0">
            <a:noFill/>
          </a:ln>
        </p:spPr>
      </p:pic>
      <p:pic>
        <p:nvPicPr>
          <p:cNvPr id="89" name="" descr=""/>
          <p:cNvPicPr/>
          <p:nvPr/>
        </p:nvPicPr>
        <p:blipFill>
          <a:blip r:embed="rId7"/>
          <a:stretch/>
        </p:blipFill>
        <p:spPr>
          <a:xfrm>
            <a:off x="3060720" y="2340000"/>
            <a:ext cx="437760" cy="480600"/>
          </a:xfrm>
          <a:prstGeom prst="rect">
            <a:avLst/>
          </a:prstGeom>
          <a:ln w="0">
            <a:noFill/>
          </a:ln>
        </p:spPr>
      </p:pic>
      <p:pic>
        <p:nvPicPr>
          <p:cNvPr id="90" name="" descr=""/>
          <p:cNvPicPr/>
          <p:nvPr/>
        </p:nvPicPr>
        <p:blipFill>
          <a:blip r:embed="rId8"/>
          <a:stretch/>
        </p:blipFill>
        <p:spPr>
          <a:xfrm>
            <a:off x="6221520" y="3959280"/>
            <a:ext cx="1518840" cy="1385640"/>
          </a:xfrm>
          <a:prstGeom prst="rect">
            <a:avLst/>
          </a:prstGeom>
          <a:ln w="0">
            <a:noFill/>
          </a:ln>
        </p:spPr>
      </p:pic>
      <p:pic>
        <p:nvPicPr>
          <p:cNvPr id="91" name="" descr=""/>
          <p:cNvPicPr/>
          <p:nvPr/>
        </p:nvPicPr>
        <p:blipFill>
          <a:blip r:embed="rId9"/>
          <a:stretch/>
        </p:blipFill>
        <p:spPr>
          <a:xfrm>
            <a:off x="0" y="3699000"/>
            <a:ext cx="1618920" cy="1339200"/>
          </a:xfrm>
          <a:prstGeom prst="rect">
            <a:avLst/>
          </a:prstGeom>
          <a:ln w="0">
            <a:noFill/>
          </a:ln>
        </p:spPr>
      </p:pic>
      <p:pic>
        <p:nvPicPr>
          <p:cNvPr id="92" name="" descr=""/>
          <p:cNvPicPr/>
          <p:nvPr/>
        </p:nvPicPr>
        <p:blipFill>
          <a:blip r:embed="rId10"/>
          <a:stretch/>
        </p:blipFill>
        <p:spPr>
          <a:xfrm>
            <a:off x="2879640" y="4421160"/>
            <a:ext cx="1079280" cy="731520"/>
          </a:xfrm>
          <a:prstGeom prst="rect">
            <a:avLst/>
          </a:prstGeom>
          <a:ln w="0">
            <a:noFill/>
          </a:ln>
        </p:spPr>
      </p:pic>
      <p:sp>
        <p:nvSpPr>
          <p:cNvPr id="93" name=""/>
          <p:cNvSpPr/>
          <p:nvPr/>
        </p:nvSpPr>
        <p:spPr>
          <a:xfrm>
            <a:off x="2340000" y="539640"/>
            <a:ext cx="360000" cy="360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4" name=""/>
          <p:cNvSpPr/>
          <p:nvPr/>
        </p:nvSpPr>
        <p:spPr>
          <a:xfrm>
            <a:off x="6840360" y="539640"/>
            <a:ext cx="360360" cy="360000"/>
          </a:xfrm>
          <a:prstGeom prst="rightArrow">
            <a:avLst>
              <a:gd name="adj1" fmla="val 50000"/>
              <a:gd name="adj2" fmla="val 25025"/>
            </a:avLst>
          </a:prstGeom>
          <a:solidFill>
            <a:srgbClr val="00ff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5" name=""/>
          <p:cNvSpPr/>
          <p:nvPr/>
        </p:nvSpPr>
        <p:spPr>
          <a:xfrm>
            <a:off x="5040360" y="4859280"/>
            <a:ext cx="539280" cy="360000"/>
          </a:xfrm>
          <a:prstGeom prst="leftArrow">
            <a:avLst>
              <a:gd name="adj1" fmla="val 50000"/>
              <a:gd name="adj2" fmla="val 37438"/>
            </a:avLst>
          </a:prstGeom>
          <a:solidFill>
            <a:srgbClr val="00ff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6" name=""/>
          <p:cNvSpPr/>
          <p:nvPr/>
        </p:nvSpPr>
        <p:spPr>
          <a:xfrm rot="20400000">
            <a:off x="8278200" y="4320360"/>
            <a:ext cx="360000" cy="36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7" name=""/>
          <p:cNvSpPr/>
          <p:nvPr/>
        </p:nvSpPr>
        <p:spPr>
          <a:xfrm rot="2160000">
            <a:off x="1390320" y="4547880"/>
            <a:ext cx="360000" cy="36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98" name=""/>
          <p:cNvGraphicFramePr/>
          <p:nvPr/>
        </p:nvGraphicFramePr>
        <p:xfrm>
          <a:off x="-6531120" y="3571920"/>
          <a:ext cx="5756040" cy="323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pSp>
        <p:nvGrpSpPr>
          <p:cNvPr id="99" name=""/>
          <p:cNvGrpSpPr/>
          <p:nvPr/>
        </p:nvGrpSpPr>
        <p:grpSpPr>
          <a:xfrm>
            <a:off x="5114880" y="2236680"/>
            <a:ext cx="757080" cy="537120"/>
            <a:chOff x="5114880" y="2236680"/>
            <a:chExt cx="757080" cy="537120"/>
          </a:xfrm>
        </p:grpSpPr>
        <p:sp>
          <p:nvSpPr>
            <p:cNvPr id="100" name=""/>
            <p:cNvSpPr/>
            <p:nvPr/>
          </p:nvSpPr>
          <p:spPr>
            <a:xfrm>
              <a:off x="5178600" y="2236680"/>
              <a:ext cx="631440" cy="375840"/>
            </a:xfrm>
            <a:prstGeom prst="rect">
              <a:avLst/>
            </a:prstGeom>
            <a:solidFill>
              <a:srgbClr val="3465a4"/>
            </a:solidFill>
            <a:ln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>
                <a:lnSpc>
                  <a:spcPct val="93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449280"/>
                  <a:tab algn="l" pos="898560"/>
                  <a:tab algn="l" pos="1347840"/>
                  <a:tab algn="l" pos="1797120"/>
                  <a:tab algn="l" pos="2246400"/>
                  <a:tab algn="l" pos="2695680"/>
                  <a:tab algn="l" pos="3144960"/>
                  <a:tab algn="l" pos="3594240"/>
                  <a:tab algn="l" pos="4043520"/>
                  <a:tab algn="l" pos="449280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de-D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1" name=""/>
            <p:cNvSpPr/>
            <p:nvPr/>
          </p:nvSpPr>
          <p:spPr>
            <a:xfrm>
              <a:off x="5241960" y="2290680"/>
              <a:ext cx="504360" cy="267840"/>
            </a:xfrm>
            <a:prstGeom prst="roundRect">
              <a:avLst>
                <a:gd name="adj" fmla="val 588"/>
              </a:avLst>
            </a:prstGeom>
            <a:solidFill>
              <a:srgbClr val="729fcf">
                <a:alpha val="30000"/>
              </a:srgbClr>
            </a:solidFill>
            <a:ln w="19080">
              <a:solidFill>
                <a:srgbClr val="ffffff"/>
              </a:solidFill>
              <a:round/>
            </a:ln>
            <a:effectLst>
              <a:outerShdw blurRad="0" dir="0" dist="0" rotWithShape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>
                <a:lnSpc>
                  <a:spcPct val="93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449280"/>
                  <a:tab algn="l" pos="898560"/>
                  <a:tab algn="l" pos="1347840"/>
                  <a:tab algn="l" pos="1797120"/>
                  <a:tab algn="l" pos="2246400"/>
                  <a:tab algn="l" pos="2695680"/>
                  <a:tab algn="l" pos="3144960"/>
                  <a:tab algn="l" pos="3594240"/>
                  <a:tab algn="l" pos="4043520"/>
                  <a:tab algn="l" pos="449280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de-D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2" name=""/>
            <p:cNvSpPr/>
            <p:nvPr/>
          </p:nvSpPr>
          <p:spPr>
            <a:xfrm flipV="1">
              <a:off x="5114880" y="2613960"/>
              <a:ext cx="757080" cy="159840"/>
            </a:xfrm>
            <a:custGeom>
              <a:avLst/>
              <a:gdLst>
                <a:gd name="textAreaLeft" fmla="*/ 96480 w 757080"/>
                <a:gd name="textAreaRight" fmla="*/ 660960 w 757080"/>
                <a:gd name="textAreaTop" fmla="*/ 20520 h 159840"/>
                <a:gd name="textAreaBottom" fmla="*/ 140400 h 1598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9794" y="21600"/>
                  </a:lnTo>
                  <a:lnTo>
                    <a:pt x="1806" y="21600"/>
                  </a:lnTo>
                  <a:close/>
                </a:path>
              </a:pathLst>
            </a:custGeom>
            <a:solidFill>
              <a:srgbClr val="3465a4"/>
            </a:solidFill>
            <a:ln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>
                <a:lnSpc>
                  <a:spcPct val="93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449280"/>
                  <a:tab algn="l" pos="898560"/>
                  <a:tab algn="l" pos="1347840"/>
                  <a:tab algn="l" pos="1797120"/>
                  <a:tab algn="l" pos="2246400"/>
                  <a:tab algn="l" pos="2695680"/>
                  <a:tab algn="l" pos="3144960"/>
                  <a:tab algn="l" pos="3594240"/>
                  <a:tab algn="l" pos="4043520"/>
                  <a:tab algn="l" pos="449280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de-D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3" name=""/>
            <p:cNvSpPr/>
            <p:nvPr/>
          </p:nvSpPr>
          <p:spPr>
            <a:xfrm flipV="1">
              <a:off x="5432400" y="2723400"/>
              <a:ext cx="124920" cy="26640"/>
            </a:xfrm>
            <a:custGeom>
              <a:avLst/>
              <a:gdLst>
                <a:gd name="textAreaLeft" fmla="*/ 15840 w 124920"/>
                <a:gd name="textAreaRight" fmla="*/ 109440 w 124920"/>
                <a:gd name="textAreaTop" fmla="*/ 3600 h 26640"/>
                <a:gd name="textAreaBottom" fmla="*/ 24120 h 266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19794" y="21600"/>
                  </a:lnTo>
                  <a:lnTo>
                    <a:pt x="1806" y="21600"/>
                  </a:lnTo>
                  <a:close/>
                </a:path>
              </a:pathLst>
            </a:custGeom>
            <a:solidFill>
              <a:srgbClr val="3465a4">
                <a:alpha val="30000"/>
              </a:srgbClr>
            </a:solidFill>
            <a:ln w="19080">
              <a:solidFill>
                <a:srgbClr val="ffffff"/>
              </a:solidFill>
              <a:round/>
            </a:ln>
            <a:effectLst>
              <a:outerShdw blurRad="0" dir="0" dist="0" rotWithShape="0">
                <a:srgbClr val="729fcf"/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-26280" bIns="-26280" anchor="ctr">
              <a:noAutofit/>
            </a:bodyPr>
            <a:p>
              <a:pPr>
                <a:lnSpc>
                  <a:spcPct val="93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449280"/>
                  <a:tab algn="l" pos="898560"/>
                  <a:tab algn="l" pos="1347840"/>
                  <a:tab algn="l" pos="1797120"/>
                  <a:tab algn="l" pos="2246400"/>
                  <a:tab algn="l" pos="2695680"/>
                  <a:tab algn="l" pos="3144960"/>
                  <a:tab algn="l" pos="3594240"/>
                  <a:tab algn="l" pos="4043520"/>
                  <a:tab algn="l" pos="449280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de-D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4" name=""/>
            <p:cNvSpPr/>
            <p:nvPr/>
          </p:nvSpPr>
          <p:spPr>
            <a:xfrm flipV="1">
              <a:off x="5178600" y="2640960"/>
              <a:ext cx="631440" cy="80640"/>
            </a:xfrm>
            <a:custGeom>
              <a:avLst/>
              <a:gdLst>
                <a:gd name="textAreaLeft" fmla="*/ 69840 w 631440"/>
                <a:gd name="textAreaRight" fmla="*/ 561960 w 631440"/>
                <a:gd name="textAreaTop" fmla="*/ 9000 h 80640"/>
                <a:gd name="textAreaBottom" fmla="*/ 72720 h 806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0452" y="21600"/>
                  </a:lnTo>
                  <a:lnTo>
                    <a:pt x="1148" y="21600"/>
                  </a:lnTo>
                  <a:close/>
                </a:path>
              </a:pathLst>
            </a:custGeom>
            <a:solidFill>
              <a:srgbClr val="3465a4"/>
            </a:solidFill>
            <a:ln w="1908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16920" bIns="16920" anchor="ctr">
              <a:noAutofit/>
            </a:bodyPr>
            <a:p>
              <a:pPr>
                <a:lnSpc>
                  <a:spcPct val="93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449280"/>
                  <a:tab algn="l" pos="898560"/>
                  <a:tab algn="l" pos="1347840"/>
                  <a:tab algn="l" pos="1797120"/>
                  <a:tab algn="l" pos="2246400"/>
                  <a:tab algn="l" pos="2695680"/>
                  <a:tab algn="l" pos="3144960"/>
                  <a:tab algn="l" pos="3594240"/>
                  <a:tab algn="l" pos="4043520"/>
                  <a:tab algn="l" pos="449280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de-D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" descr=""/>
          <p:cNvPicPr/>
          <p:nvPr/>
        </p:nvPicPr>
        <p:blipFill>
          <a:blip r:embed="rId1"/>
          <a:stretch/>
        </p:blipFill>
        <p:spPr>
          <a:xfrm>
            <a:off x="360360" y="179280"/>
            <a:ext cx="1260000" cy="561600"/>
          </a:xfrm>
          <a:prstGeom prst="rect">
            <a:avLst/>
          </a:prstGeom>
          <a:ln w="0">
            <a:noFill/>
          </a:ln>
        </p:spPr>
      </p:pic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179280" y="1440000"/>
            <a:ext cx="1523880" cy="1523520"/>
          </a:xfrm>
          <a:prstGeom prst="rect">
            <a:avLst/>
          </a:prstGeom>
          <a:ln w="0"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879640" y="360360"/>
            <a:ext cx="1122120" cy="761760"/>
          </a:xfrm>
          <a:prstGeom prst="rect">
            <a:avLst/>
          </a:prstGeom>
          <a:ln w="0">
            <a:noFill/>
          </a:ln>
        </p:spPr>
      </p:pic>
      <p:pic>
        <p:nvPicPr>
          <p:cNvPr id="108" name="" descr=""/>
          <p:cNvPicPr/>
          <p:nvPr/>
        </p:nvPicPr>
        <p:blipFill>
          <a:blip r:embed="rId4"/>
          <a:stretch/>
        </p:blipFill>
        <p:spPr>
          <a:xfrm>
            <a:off x="4500720" y="360360"/>
            <a:ext cx="1220400" cy="636120"/>
          </a:xfrm>
          <a:prstGeom prst="rect">
            <a:avLst/>
          </a:prstGeom>
          <a:ln w="0">
            <a:noFill/>
          </a:ln>
        </p:spPr>
      </p:pic>
      <p:pic>
        <p:nvPicPr>
          <p:cNvPr id="109" name="" descr=""/>
          <p:cNvPicPr/>
          <p:nvPr/>
        </p:nvPicPr>
        <p:blipFill>
          <a:blip r:embed="rId5"/>
          <a:stretch/>
        </p:blipFill>
        <p:spPr>
          <a:xfrm>
            <a:off x="6659640" y="82440"/>
            <a:ext cx="1333080" cy="998280"/>
          </a:xfrm>
          <a:prstGeom prst="rect">
            <a:avLst/>
          </a:prstGeom>
          <a:ln w="0">
            <a:noFill/>
          </a:ln>
        </p:spPr>
      </p:pic>
      <p:pic>
        <p:nvPicPr>
          <p:cNvPr id="110" name="" descr=""/>
          <p:cNvPicPr/>
          <p:nvPr/>
        </p:nvPicPr>
        <p:blipFill>
          <a:blip r:embed="rId6"/>
          <a:stretch/>
        </p:blipFill>
        <p:spPr>
          <a:xfrm>
            <a:off x="2160720" y="1646280"/>
            <a:ext cx="1260000" cy="1255320"/>
          </a:xfrm>
          <a:prstGeom prst="rect">
            <a:avLst/>
          </a:prstGeom>
          <a:ln w="0">
            <a:noFill/>
          </a:ln>
        </p:spPr>
      </p:pic>
      <p:pic>
        <p:nvPicPr>
          <p:cNvPr id="111" name="" descr=""/>
          <p:cNvPicPr/>
          <p:nvPr/>
        </p:nvPicPr>
        <p:blipFill>
          <a:blip r:embed="rId7"/>
          <a:stretch/>
        </p:blipFill>
        <p:spPr>
          <a:xfrm>
            <a:off x="4786200" y="2120760"/>
            <a:ext cx="1873080" cy="938160"/>
          </a:xfrm>
          <a:prstGeom prst="rect">
            <a:avLst/>
          </a:prstGeom>
          <a:ln w="0">
            <a:noFill/>
          </a:ln>
        </p:spPr>
      </p:pic>
      <p:pic>
        <p:nvPicPr>
          <p:cNvPr id="112" name="" descr=""/>
          <p:cNvPicPr/>
          <p:nvPr/>
        </p:nvPicPr>
        <p:blipFill>
          <a:blip r:embed="rId8"/>
          <a:stretch/>
        </p:blipFill>
        <p:spPr>
          <a:xfrm>
            <a:off x="8820000" y="1619280"/>
            <a:ext cx="753840" cy="1302840"/>
          </a:xfrm>
          <a:prstGeom prst="rect">
            <a:avLst/>
          </a:prstGeom>
          <a:ln w="0">
            <a:noFill/>
          </a:ln>
        </p:spPr>
      </p:pic>
      <p:pic>
        <p:nvPicPr>
          <p:cNvPr id="113" name="" descr=""/>
          <p:cNvPicPr/>
          <p:nvPr/>
        </p:nvPicPr>
        <p:blipFill>
          <a:blip r:embed="rId9"/>
          <a:stretch/>
        </p:blipFill>
        <p:spPr>
          <a:xfrm>
            <a:off x="6659640" y="2136600"/>
            <a:ext cx="1260000" cy="599760"/>
          </a:xfrm>
          <a:prstGeom prst="rect">
            <a:avLst/>
          </a:prstGeom>
          <a:ln w="0">
            <a:noFill/>
          </a:ln>
        </p:spPr>
      </p:pic>
      <p:pic>
        <p:nvPicPr>
          <p:cNvPr id="114" name="" descr=""/>
          <p:cNvPicPr/>
          <p:nvPr/>
        </p:nvPicPr>
        <p:blipFill>
          <a:blip r:embed="rId10"/>
          <a:stretch/>
        </p:blipFill>
        <p:spPr>
          <a:xfrm>
            <a:off x="2519280" y="3959280"/>
            <a:ext cx="1107720" cy="1010880"/>
          </a:xfrm>
          <a:prstGeom prst="rect">
            <a:avLst/>
          </a:prstGeom>
          <a:ln w="0">
            <a:noFill/>
          </a:ln>
        </p:spPr>
      </p:pic>
      <p:pic>
        <p:nvPicPr>
          <p:cNvPr id="115" name="" descr=""/>
          <p:cNvPicPr/>
          <p:nvPr/>
        </p:nvPicPr>
        <p:blipFill>
          <a:blip r:embed="rId11"/>
          <a:stretch/>
        </p:blipFill>
        <p:spPr>
          <a:xfrm>
            <a:off x="3959280" y="4057560"/>
            <a:ext cx="1652040" cy="982440"/>
          </a:xfrm>
          <a:prstGeom prst="rect">
            <a:avLst/>
          </a:prstGeom>
          <a:ln w="0">
            <a:noFill/>
          </a:ln>
        </p:spPr>
      </p:pic>
      <p:pic>
        <p:nvPicPr>
          <p:cNvPr id="116" name="" descr=""/>
          <p:cNvPicPr/>
          <p:nvPr/>
        </p:nvPicPr>
        <p:blipFill>
          <a:blip r:embed="rId12"/>
          <a:stretch/>
        </p:blipFill>
        <p:spPr>
          <a:xfrm>
            <a:off x="8404200" y="3600360"/>
            <a:ext cx="1676160" cy="1339560"/>
          </a:xfrm>
          <a:prstGeom prst="rect">
            <a:avLst/>
          </a:prstGeom>
          <a:ln w="0">
            <a:noFill/>
          </a:ln>
        </p:spPr>
      </p:pic>
      <p:pic>
        <p:nvPicPr>
          <p:cNvPr id="117" name="" descr=""/>
          <p:cNvPicPr/>
          <p:nvPr/>
        </p:nvPicPr>
        <p:blipFill>
          <a:blip r:embed="rId13"/>
          <a:stretch/>
        </p:blipFill>
        <p:spPr>
          <a:xfrm>
            <a:off x="0" y="3922560"/>
            <a:ext cx="1439640" cy="1117440"/>
          </a:xfrm>
          <a:prstGeom prst="rect">
            <a:avLst/>
          </a:prstGeom>
          <a:ln w="0">
            <a:noFill/>
          </a:ln>
        </p:spPr>
      </p:pic>
      <p:pic>
        <p:nvPicPr>
          <p:cNvPr id="118" name="" descr=""/>
          <p:cNvPicPr/>
          <p:nvPr/>
        </p:nvPicPr>
        <p:blipFill>
          <a:blip r:embed="rId14"/>
          <a:stretch/>
        </p:blipFill>
        <p:spPr>
          <a:xfrm>
            <a:off x="5940360" y="3959280"/>
            <a:ext cx="596520" cy="1125000"/>
          </a:xfrm>
          <a:prstGeom prst="rect">
            <a:avLst/>
          </a:prstGeom>
          <a:ln w="0">
            <a:noFill/>
          </a:ln>
        </p:spPr>
      </p:pic>
      <p:pic>
        <p:nvPicPr>
          <p:cNvPr id="119" name="" descr=""/>
          <p:cNvPicPr/>
          <p:nvPr/>
        </p:nvPicPr>
        <p:blipFill>
          <a:blip r:embed="rId15"/>
          <a:stretch/>
        </p:blipFill>
        <p:spPr>
          <a:xfrm>
            <a:off x="7380360" y="3600360"/>
            <a:ext cx="1078920" cy="1226880"/>
          </a:xfrm>
          <a:prstGeom prst="rect">
            <a:avLst/>
          </a:prstGeom>
          <a:ln w="0">
            <a:noFill/>
          </a:ln>
        </p:spPr>
      </p:pic>
      <p:pic>
        <p:nvPicPr>
          <p:cNvPr id="120" name="" descr=""/>
          <p:cNvPicPr/>
          <p:nvPr/>
        </p:nvPicPr>
        <p:blipFill>
          <a:blip r:embed="rId16"/>
          <a:stretch/>
        </p:blipFill>
        <p:spPr>
          <a:xfrm>
            <a:off x="8748720" y="179280"/>
            <a:ext cx="971280" cy="1068120"/>
          </a:xfrm>
          <a:prstGeom prst="rect">
            <a:avLst/>
          </a:prstGeom>
          <a:ln w="0">
            <a:noFill/>
          </a:ln>
        </p:spPr>
      </p:pic>
      <p:sp>
        <p:nvSpPr>
          <p:cNvPr id="121" name=""/>
          <p:cNvSpPr/>
          <p:nvPr/>
        </p:nvSpPr>
        <p:spPr>
          <a:xfrm rot="20400000">
            <a:off x="8294040" y="4347360"/>
            <a:ext cx="360000" cy="36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" descr=""/>
          <p:cNvPicPr/>
          <p:nvPr/>
        </p:nvPicPr>
        <p:blipFill>
          <a:blip r:embed="rId1"/>
          <a:stretch/>
        </p:blipFill>
        <p:spPr>
          <a:xfrm>
            <a:off x="3402000" y="1440000"/>
            <a:ext cx="2579400" cy="23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LibreOffice/7.5.0.3$Windows_x86 LibreOffice_project/c21113d003cd3efa8c53188764377a8272d9d6de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2023-03-05T10:00:18Z</dcterms:created>
  <dc:creator>Rolf Dober</dc:creator>
  <dc:description/>
  <dc:language>de-DE</dc:language>
  <cp:lastModifiedBy>Rolf Dober</cp:lastModifiedBy>
  <dcterms:modified xsi:type="dcterms:W3CDTF">2023-03-05T10:43:26Z</dcterms:modified>
  <cp:revision>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