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50.gif" ContentType="image/gif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47.gif" ContentType="image/gif"/>
  <Override PartName="/ppt/media/image26.png" ContentType="image/png"/>
  <Override PartName="/ppt/media/image48.gif" ContentType="image/gif"/>
  <Override PartName="/ppt/media/image27.png" ContentType="image/png"/>
  <Override PartName="/ppt/media/image28.png" ContentType="image/png"/>
  <Override PartName="/ppt/media/image29.png" ContentType="image/png"/>
  <Override PartName="/ppt/media/image60.gif" ContentType="image/gif"/>
  <Override PartName="/ppt/media/image51.gif" ContentType="image/gif"/>
  <Override PartName="/ppt/media/image30.png" ContentType="image/png"/>
  <Override PartName="/ppt/media/image52.gif" ContentType="image/gif"/>
  <Override PartName="/ppt/media/image31.png" ContentType="image/png"/>
  <Override PartName="/ppt/media/image53.gif" ContentType="image/gif"/>
  <Override PartName="/ppt/media/image32.png" ContentType="image/png"/>
  <Override PartName="/ppt/media/image54.gif" ContentType="image/gif"/>
  <Override PartName="/ppt/media/image33.png" ContentType="image/png"/>
  <Override PartName="/ppt/media/image55.gif" ContentType="image/gif"/>
  <Override PartName="/ppt/media/image34.png" ContentType="image/png"/>
  <Override PartName="/ppt/media/image56.gif" ContentType="image/gif"/>
  <Override PartName="/ppt/media/image35.png" ContentType="image/png"/>
  <Override PartName="/ppt/media/image57.gif" ContentType="image/gif"/>
  <Override PartName="/ppt/media/image36.png" ContentType="image/png"/>
  <Override PartName="/ppt/media/image58.gif" ContentType="image/gif"/>
  <Override PartName="/ppt/media/image37.png" ContentType="image/png"/>
  <Override PartName="/ppt/media/image59.gif" ContentType="image/gif"/>
  <Override PartName="/ppt/media/image38.png" ContentType="image/png"/>
  <Override PartName="/ppt/media/image70.gif" ContentType="image/gif"/>
  <Override PartName="/ppt/media/image39.png" ContentType="image/png"/>
  <Override PartName="/ppt/media/image61.gif" ContentType="image/gif"/>
  <Override PartName="/ppt/media/image40.png" ContentType="image/png"/>
  <Override PartName="/ppt/media/image62.gif" ContentType="image/gif"/>
  <Override PartName="/ppt/media/image41.png" ContentType="image/png"/>
  <Override PartName="/ppt/media/image63.gif" ContentType="image/gif"/>
  <Override PartName="/ppt/media/image42.png" ContentType="image/png"/>
  <Override PartName="/ppt/media/image64.gif" ContentType="image/gif"/>
  <Override PartName="/ppt/media/image43.png" ContentType="image/png"/>
  <Override PartName="/ppt/media/image65.gif" ContentType="image/gif"/>
  <Override PartName="/ppt/media/image44.png" ContentType="image/png"/>
  <Override PartName="/ppt/media/image45.png" ContentType="image/png"/>
  <Override PartName="/ppt/media/image46.png" ContentType="image/png"/>
  <Override PartName="/ppt/media/image49.png" ContentType="image/png"/>
  <Override PartName="/ppt/media/image66.gif" ContentType="image/gif"/>
  <Override PartName="/ppt/media/image67.gif" ContentType="image/gif"/>
  <Override PartName="/ppt/media/image68.gif" ContentType="image/gif"/>
  <Override PartName="/ppt/media/image69.gif" ContentType="image/gif"/>
  <Override PartName="/ppt/media/image71.gif" ContentType="image/gif"/>
  <Override PartName="/ppt/media/image72.gif" ContentType="image/gif"/>
  <Override PartName="/ppt/media/image73.gif" ContentType="image/gif"/>
  <Override PartName="/ppt/media/image74.gif" ContentType="image/gif"/>
  <Override PartName="/ppt/media/image75.gif" ContentType="image/gif"/>
  <Override PartName="/ppt/media/image76.png" ContentType="image/png"/>
  <Override PartName="/ppt/media/image7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Folie mittels Klicken verschieben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08DAFDE-4E4F-48F5-87A5-C5BBA00886C4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6800" bIns="46800"/>
          <a:p>
            <a:pPr marL="216000" indent="-216000">
              <a:lnSpc>
                <a:spcPct val="100000"/>
              </a:lnSpc>
              <a:spcBef>
                <a:spcPts val="448"/>
              </a:spcBef>
            </a:pPr>
            <a:r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Hinweise: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image" Target="../media/image41.png"/><Relationship Id="rId42" Type="http://schemas.openxmlformats.org/officeDocument/2006/relationships/image" Target="../media/image42.png"/><Relationship Id="rId43" Type="http://schemas.openxmlformats.org/officeDocument/2006/relationships/image" Target="../media/image43.png"/><Relationship Id="rId44" Type="http://schemas.openxmlformats.org/officeDocument/2006/relationships/image" Target="../media/image44.png"/><Relationship Id="rId45" Type="http://schemas.openxmlformats.org/officeDocument/2006/relationships/image" Target="../media/image45.png"/><Relationship Id="rId46" Type="http://schemas.openxmlformats.org/officeDocument/2006/relationships/image" Target="../media/image46.png"/><Relationship Id="rId47" Type="http://schemas.openxmlformats.org/officeDocument/2006/relationships/image" Target="../media/image47.gif"/><Relationship Id="rId48" Type="http://schemas.openxmlformats.org/officeDocument/2006/relationships/image" Target="../media/image48.gif"/><Relationship Id="rId49" Type="http://schemas.openxmlformats.org/officeDocument/2006/relationships/image" Target="../media/image49.png"/><Relationship Id="rId50" Type="http://schemas.openxmlformats.org/officeDocument/2006/relationships/image" Target="../media/image50.gif"/><Relationship Id="rId51" Type="http://schemas.openxmlformats.org/officeDocument/2006/relationships/image" Target="../media/image51.gif"/><Relationship Id="rId52" Type="http://schemas.openxmlformats.org/officeDocument/2006/relationships/image" Target="../media/image52.gif"/><Relationship Id="rId53" Type="http://schemas.openxmlformats.org/officeDocument/2006/relationships/image" Target="../media/image53.gif"/><Relationship Id="rId54" Type="http://schemas.openxmlformats.org/officeDocument/2006/relationships/image" Target="../media/image54.gif"/><Relationship Id="rId55" Type="http://schemas.openxmlformats.org/officeDocument/2006/relationships/image" Target="../media/image55.gif"/><Relationship Id="rId56" Type="http://schemas.openxmlformats.org/officeDocument/2006/relationships/image" Target="../media/image56.gif"/><Relationship Id="rId57" Type="http://schemas.openxmlformats.org/officeDocument/2006/relationships/image" Target="../media/image57.gif"/><Relationship Id="rId58" Type="http://schemas.openxmlformats.org/officeDocument/2006/relationships/image" Target="../media/image58.gif"/><Relationship Id="rId59" Type="http://schemas.openxmlformats.org/officeDocument/2006/relationships/image" Target="../media/image59.gif"/><Relationship Id="rId60" Type="http://schemas.openxmlformats.org/officeDocument/2006/relationships/image" Target="../media/image60.gif"/><Relationship Id="rId61" Type="http://schemas.openxmlformats.org/officeDocument/2006/relationships/image" Target="../media/image61.gif"/><Relationship Id="rId62" Type="http://schemas.openxmlformats.org/officeDocument/2006/relationships/image" Target="../media/image62.gif"/><Relationship Id="rId63" Type="http://schemas.openxmlformats.org/officeDocument/2006/relationships/image" Target="../media/image63.gif"/><Relationship Id="rId64" Type="http://schemas.openxmlformats.org/officeDocument/2006/relationships/image" Target="../media/image64.gif"/><Relationship Id="rId65" Type="http://schemas.openxmlformats.org/officeDocument/2006/relationships/image" Target="../media/image65.gif"/><Relationship Id="rId66" Type="http://schemas.openxmlformats.org/officeDocument/2006/relationships/image" Target="../media/image66.gif"/><Relationship Id="rId67" Type="http://schemas.openxmlformats.org/officeDocument/2006/relationships/image" Target="../media/image67.gif"/><Relationship Id="rId68" Type="http://schemas.openxmlformats.org/officeDocument/2006/relationships/image" Target="../media/image68.gif"/><Relationship Id="rId69" Type="http://schemas.openxmlformats.org/officeDocument/2006/relationships/image" Target="../media/image69.gif"/><Relationship Id="rId70" Type="http://schemas.openxmlformats.org/officeDocument/2006/relationships/image" Target="../media/image70.gif"/><Relationship Id="rId71" Type="http://schemas.openxmlformats.org/officeDocument/2006/relationships/image" Target="../media/image71.gif"/><Relationship Id="rId72" Type="http://schemas.openxmlformats.org/officeDocument/2006/relationships/image" Target="../media/image72.gif"/><Relationship Id="rId73" Type="http://schemas.openxmlformats.org/officeDocument/2006/relationships/image" Target="../media/image73.gif"/><Relationship Id="rId74" Type="http://schemas.openxmlformats.org/officeDocument/2006/relationships/image" Target="../media/image74.gif"/><Relationship Id="rId75" Type="http://schemas.openxmlformats.org/officeDocument/2006/relationships/image" Target="../media/image75.gif"/><Relationship Id="rId76" Type="http://schemas.openxmlformats.org/officeDocument/2006/relationships/slideLayout" Target="../slideLayouts/slideLayout1.xml"/><Relationship Id="rId77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6.png"/><Relationship Id="rId2" Type="http://schemas.openxmlformats.org/officeDocument/2006/relationships/image" Target="../media/image77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720000" y="1152000"/>
            <a:ext cx="6983640" cy="21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3200" spc="-1" strike="noStrike">
                <a:solidFill>
                  <a:srgbClr val="000000"/>
                </a:solidFill>
                <a:latin typeface="Times New Roman"/>
              </a:rPr>
              <a:t>Anleitung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Folie 2 enthält alle wichtigen Geräte, Symbole</a:t>
            </a:r>
            <a:endParaRPr b="0" lang="de-DE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Gewünschtes Gerät/Symbol kopieren und in den Aufbauplan einfügen (Folie 5)</a:t>
            </a:r>
            <a:endParaRPr b="0" lang="de-DE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Verschieben, Vergrößern, Verkleinern und Drehen durch Anklicken der Bilder</a:t>
            </a:r>
            <a:endParaRPr b="0" lang="de-DE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Linien, Rechtecke, Pfeile etc. können auch über die Symbolleiste eingefügt werden</a:t>
            </a:r>
            <a:endParaRPr b="0" lang="de-DE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Eigene Grafiken können zusätzlich eingefügt werden</a:t>
            </a:r>
            <a:endParaRPr b="0" lang="de-DE" sz="1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elogo1" descr=""/>
          <p:cNvPicPr/>
          <p:nvPr/>
        </p:nvPicPr>
        <p:blipFill>
          <a:blip r:embed="rId1"/>
          <a:stretch/>
        </p:blipFill>
        <p:spPr>
          <a:xfrm>
            <a:off x="1371600" y="72000"/>
            <a:ext cx="1652040" cy="455760"/>
          </a:xfrm>
          <a:prstGeom prst="rect">
            <a:avLst/>
          </a:prstGeom>
          <a:ln>
            <a:noFill/>
          </a:ln>
        </p:spPr>
      </p:pic>
      <p:pic>
        <p:nvPicPr>
          <p:cNvPr id="46" name="h10" descr=""/>
          <p:cNvPicPr/>
          <p:nvPr/>
        </p:nvPicPr>
        <p:blipFill>
          <a:blip r:embed="rId2"/>
          <a:stretch/>
        </p:blipFill>
        <p:spPr>
          <a:xfrm>
            <a:off x="8229600" y="990720"/>
            <a:ext cx="914040" cy="1050480"/>
          </a:xfrm>
          <a:prstGeom prst="rect">
            <a:avLst/>
          </a:prstGeom>
          <a:ln>
            <a:noFill/>
          </a:ln>
        </p:spPr>
      </p:pic>
      <p:pic>
        <p:nvPicPr>
          <p:cNvPr id="47" name="h11" descr=""/>
          <p:cNvPicPr/>
          <p:nvPr/>
        </p:nvPicPr>
        <p:blipFill>
          <a:blip r:embed="rId3"/>
          <a:stretch/>
        </p:blipFill>
        <p:spPr>
          <a:xfrm>
            <a:off x="6248520" y="1523880"/>
            <a:ext cx="2091960" cy="296640"/>
          </a:xfrm>
          <a:prstGeom prst="rect">
            <a:avLst/>
          </a:prstGeom>
          <a:ln>
            <a:noFill/>
          </a:ln>
        </p:spPr>
      </p:pic>
      <p:pic>
        <p:nvPicPr>
          <p:cNvPr id="48" name="h12" descr=""/>
          <p:cNvPicPr/>
          <p:nvPr/>
        </p:nvPicPr>
        <p:blipFill>
          <a:blip r:embed="rId4"/>
          <a:stretch/>
        </p:blipFill>
        <p:spPr>
          <a:xfrm>
            <a:off x="6629400" y="1872000"/>
            <a:ext cx="1885680" cy="388440"/>
          </a:xfrm>
          <a:prstGeom prst="rect">
            <a:avLst/>
          </a:prstGeom>
          <a:ln>
            <a:noFill/>
          </a:ln>
        </p:spPr>
      </p:pic>
      <p:pic>
        <p:nvPicPr>
          <p:cNvPr id="49" name="h13" descr=""/>
          <p:cNvPicPr/>
          <p:nvPr/>
        </p:nvPicPr>
        <p:blipFill>
          <a:blip r:embed="rId5"/>
          <a:stretch/>
        </p:blipFill>
        <p:spPr>
          <a:xfrm>
            <a:off x="8610480" y="228600"/>
            <a:ext cx="296640" cy="228240"/>
          </a:xfrm>
          <a:prstGeom prst="rect">
            <a:avLst/>
          </a:prstGeom>
          <a:ln>
            <a:noFill/>
          </a:ln>
        </p:spPr>
      </p:pic>
      <p:pic>
        <p:nvPicPr>
          <p:cNvPr id="50" name="h16" descr=""/>
          <p:cNvPicPr/>
          <p:nvPr/>
        </p:nvPicPr>
        <p:blipFill>
          <a:blip r:embed="rId6"/>
          <a:stretch/>
        </p:blipFill>
        <p:spPr>
          <a:xfrm>
            <a:off x="7086600" y="2057400"/>
            <a:ext cx="1714320" cy="720360"/>
          </a:xfrm>
          <a:prstGeom prst="rect">
            <a:avLst/>
          </a:prstGeom>
          <a:ln>
            <a:noFill/>
          </a:ln>
        </p:spPr>
      </p:pic>
      <p:pic>
        <p:nvPicPr>
          <p:cNvPr id="51" name="h14b" descr=""/>
          <p:cNvPicPr/>
          <p:nvPr/>
        </p:nvPicPr>
        <p:blipFill>
          <a:blip r:embed="rId7"/>
          <a:stretch/>
        </p:blipFill>
        <p:spPr>
          <a:xfrm>
            <a:off x="4156920" y="662040"/>
            <a:ext cx="810720" cy="525240"/>
          </a:xfrm>
          <a:prstGeom prst="rect">
            <a:avLst/>
          </a:prstGeom>
          <a:ln>
            <a:noFill/>
          </a:ln>
        </p:spPr>
      </p:pic>
      <p:pic>
        <p:nvPicPr>
          <p:cNvPr id="52" name="h14x" descr=""/>
          <p:cNvPicPr/>
          <p:nvPr/>
        </p:nvPicPr>
        <p:blipFill>
          <a:blip r:embed="rId8"/>
          <a:stretch/>
        </p:blipFill>
        <p:spPr>
          <a:xfrm>
            <a:off x="1656000" y="495000"/>
            <a:ext cx="851760" cy="512640"/>
          </a:xfrm>
          <a:prstGeom prst="rect">
            <a:avLst/>
          </a:prstGeom>
          <a:ln>
            <a:noFill/>
          </a:ln>
        </p:spPr>
      </p:pic>
      <p:pic>
        <p:nvPicPr>
          <p:cNvPr id="53" name="h17" descr=""/>
          <p:cNvPicPr/>
          <p:nvPr/>
        </p:nvPicPr>
        <p:blipFill>
          <a:blip r:embed="rId9"/>
          <a:stretch/>
        </p:blipFill>
        <p:spPr>
          <a:xfrm>
            <a:off x="6629400" y="2209680"/>
            <a:ext cx="571320" cy="639360"/>
          </a:xfrm>
          <a:prstGeom prst="rect">
            <a:avLst/>
          </a:prstGeom>
          <a:ln>
            <a:noFill/>
          </a:ln>
        </p:spPr>
      </p:pic>
      <p:pic>
        <p:nvPicPr>
          <p:cNvPr id="54" name="h18a" descr=""/>
          <p:cNvPicPr/>
          <p:nvPr/>
        </p:nvPicPr>
        <p:blipFill>
          <a:blip r:embed="rId10"/>
          <a:stretch/>
        </p:blipFill>
        <p:spPr>
          <a:xfrm>
            <a:off x="4392000" y="1224000"/>
            <a:ext cx="735480" cy="848160"/>
          </a:xfrm>
          <a:prstGeom prst="rect">
            <a:avLst/>
          </a:prstGeom>
          <a:ln>
            <a:noFill/>
          </a:ln>
        </p:spPr>
      </p:pic>
      <p:pic>
        <p:nvPicPr>
          <p:cNvPr id="55" name="h19" descr=""/>
          <p:cNvPicPr/>
          <p:nvPr/>
        </p:nvPicPr>
        <p:blipFill>
          <a:blip r:embed="rId11"/>
          <a:stretch/>
        </p:blipFill>
        <p:spPr>
          <a:xfrm>
            <a:off x="5238360" y="1224000"/>
            <a:ext cx="665280" cy="658080"/>
          </a:xfrm>
          <a:prstGeom prst="rect">
            <a:avLst/>
          </a:prstGeom>
          <a:ln>
            <a:noFill/>
          </a:ln>
        </p:spPr>
      </p:pic>
      <p:pic>
        <p:nvPicPr>
          <p:cNvPr id="56" name="h1a" descr=""/>
          <p:cNvPicPr/>
          <p:nvPr/>
        </p:nvPicPr>
        <p:blipFill>
          <a:blip r:embed="rId12"/>
          <a:stretch/>
        </p:blipFill>
        <p:spPr>
          <a:xfrm>
            <a:off x="2880000" y="1621080"/>
            <a:ext cx="902880" cy="250560"/>
          </a:xfrm>
          <a:prstGeom prst="rect">
            <a:avLst/>
          </a:prstGeom>
          <a:ln>
            <a:noFill/>
          </a:ln>
        </p:spPr>
      </p:pic>
      <p:pic>
        <p:nvPicPr>
          <p:cNvPr id="57" name="h1ab" descr=""/>
          <p:cNvPicPr/>
          <p:nvPr/>
        </p:nvPicPr>
        <p:blipFill>
          <a:blip r:embed="rId13"/>
          <a:stretch/>
        </p:blipFill>
        <p:spPr>
          <a:xfrm>
            <a:off x="864000" y="1071360"/>
            <a:ext cx="902880" cy="250560"/>
          </a:xfrm>
          <a:prstGeom prst="rect">
            <a:avLst/>
          </a:prstGeom>
          <a:ln>
            <a:noFill/>
          </a:ln>
        </p:spPr>
      </p:pic>
      <p:pic>
        <p:nvPicPr>
          <p:cNvPr id="58" name="h2" descr=""/>
          <p:cNvPicPr/>
          <p:nvPr/>
        </p:nvPicPr>
        <p:blipFill>
          <a:blip r:embed="rId14"/>
          <a:stretch/>
        </p:blipFill>
        <p:spPr>
          <a:xfrm>
            <a:off x="1730520" y="1087560"/>
            <a:ext cx="777240" cy="136080"/>
          </a:xfrm>
          <a:prstGeom prst="rect">
            <a:avLst/>
          </a:prstGeom>
          <a:ln>
            <a:noFill/>
          </a:ln>
        </p:spPr>
      </p:pic>
      <p:pic>
        <p:nvPicPr>
          <p:cNvPr id="59" name="h21" descr=""/>
          <p:cNvPicPr/>
          <p:nvPr/>
        </p:nvPicPr>
        <p:blipFill>
          <a:blip r:embed="rId15"/>
          <a:stretch/>
        </p:blipFill>
        <p:spPr>
          <a:xfrm>
            <a:off x="5244480" y="72000"/>
            <a:ext cx="478080" cy="503640"/>
          </a:xfrm>
          <a:prstGeom prst="rect">
            <a:avLst/>
          </a:prstGeom>
          <a:ln>
            <a:noFill/>
          </a:ln>
        </p:spPr>
      </p:pic>
      <p:pic>
        <p:nvPicPr>
          <p:cNvPr id="60" name="h22" descr=""/>
          <p:cNvPicPr/>
          <p:nvPr/>
        </p:nvPicPr>
        <p:blipFill>
          <a:blip r:embed="rId16"/>
          <a:stretch/>
        </p:blipFill>
        <p:spPr>
          <a:xfrm>
            <a:off x="3418200" y="2088000"/>
            <a:ext cx="685440" cy="364680"/>
          </a:xfrm>
          <a:prstGeom prst="rect">
            <a:avLst/>
          </a:prstGeom>
          <a:ln>
            <a:noFill/>
          </a:ln>
        </p:spPr>
      </p:pic>
      <p:pic>
        <p:nvPicPr>
          <p:cNvPr id="61" name="h22a" descr=""/>
          <p:cNvPicPr/>
          <p:nvPr/>
        </p:nvPicPr>
        <p:blipFill>
          <a:blip r:embed="rId17"/>
          <a:stretch/>
        </p:blipFill>
        <p:spPr>
          <a:xfrm>
            <a:off x="2698200" y="2017800"/>
            <a:ext cx="685440" cy="364680"/>
          </a:xfrm>
          <a:prstGeom prst="rect">
            <a:avLst/>
          </a:prstGeom>
          <a:ln>
            <a:noFill/>
          </a:ln>
        </p:spPr>
      </p:pic>
      <p:pic>
        <p:nvPicPr>
          <p:cNvPr id="62" name="h23" descr=""/>
          <p:cNvPicPr/>
          <p:nvPr/>
        </p:nvPicPr>
        <p:blipFill>
          <a:blip r:embed="rId18"/>
          <a:stretch/>
        </p:blipFill>
        <p:spPr>
          <a:xfrm>
            <a:off x="2895480" y="533520"/>
            <a:ext cx="834840" cy="148680"/>
          </a:xfrm>
          <a:prstGeom prst="rect">
            <a:avLst/>
          </a:prstGeom>
          <a:ln>
            <a:noFill/>
          </a:ln>
        </p:spPr>
      </p:pic>
      <p:pic>
        <p:nvPicPr>
          <p:cNvPr id="63" name="h24" descr=""/>
          <p:cNvPicPr/>
          <p:nvPr/>
        </p:nvPicPr>
        <p:blipFill>
          <a:blip r:embed="rId19"/>
          <a:stretch/>
        </p:blipFill>
        <p:spPr>
          <a:xfrm>
            <a:off x="2895480" y="762120"/>
            <a:ext cx="834840" cy="144000"/>
          </a:xfrm>
          <a:prstGeom prst="rect">
            <a:avLst/>
          </a:prstGeom>
          <a:ln>
            <a:noFill/>
          </a:ln>
        </p:spPr>
      </p:pic>
      <p:pic>
        <p:nvPicPr>
          <p:cNvPr id="64" name="h25" descr=""/>
          <p:cNvPicPr/>
          <p:nvPr/>
        </p:nvPicPr>
        <p:blipFill>
          <a:blip r:embed="rId20"/>
          <a:stretch/>
        </p:blipFill>
        <p:spPr>
          <a:xfrm>
            <a:off x="1067400" y="2943000"/>
            <a:ext cx="228240" cy="296640"/>
          </a:xfrm>
          <a:prstGeom prst="rect">
            <a:avLst/>
          </a:prstGeom>
          <a:ln>
            <a:noFill/>
          </a:ln>
        </p:spPr>
      </p:pic>
      <p:pic>
        <p:nvPicPr>
          <p:cNvPr id="65" name="h26" descr=""/>
          <p:cNvPicPr/>
          <p:nvPr/>
        </p:nvPicPr>
        <p:blipFill>
          <a:blip r:embed="rId21"/>
          <a:stretch/>
        </p:blipFill>
        <p:spPr>
          <a:xfrm>
            <a:off x="0" y="1676520"/>
            <a:ext cx="456840" cy="1267920"/>
          </a:xfrm>
          <a:prstGeom prst="rect">
            <a:avLst/>
          </a:prstGeom>
          <a:ln>
            <a:noFill/>
          </a:ln>
        </p:spPr>
      </p:pic>
      <p:pic>
        <p:nvPicPr>
          <p:cNvPr id="66" name="h27" descr=""/>
          <p:cNvPicPr/>
          <p:nvPr/>
        </p:nvPicPr>
        <p:blipFill>
          <a:blip r:embed="rId22"/>
          <a:stretch/>
        </p:blipFill>
        <p:spPr>
          <a:xfrm>
            <a:off x="762120" y="1828800"/>
            <a:ext cx="263160" cy="1050480"/>
          </a:xfrm>
          <a:prstGeom prst="rect">
            <a:avLst/>
          </a:prstGeom>
          <a:ln>
            <a:noFill/>
          </a:ln>
        </p:spPr>
      </p:pic>
      <p:pic>
        <p:nvPicPr>
          <p:cNvPr id="67" name="h28" descr=""/>
          <p:cNvPicPr/>
          <p:nvPr/>
        </p:nvPicPr>
        <p:blipFill>
          <a:blip r:embed="rId23"/>
          <a:stretch/>
        </p:blipFill>
        <p:spPr>
          <a:xfrm>
            <a:off x="990720" y="1828800"/>
            <a:ext cx="285120" cy="902880"/>
          </a:xfrm>
          <a:prstGeom prst="rect">
            <a:avLst/>
          </a:prstGeom>
          <a:ln>
            <a:noFill/>
          </a:ln>
        </p:spPr>
      </p:pic>
      <p:pic>
        <p:nvPicPr>
          <p:cNvPr id="68" name="h29" descr=""/>
          <p:cNvPicPr/>
          <p:nvPr/>
        </p:nvPicPr>
        <p:blipFill>
          <a:blip r:embed="rId24"/>
          <a:stretch/>
        </p:blipFill>
        <p:spPr>
          <a:xfrm>
            <a:off x="380880" y="1828800"/>
            <a:ext cx="296640" cy="1028520"/>
          </a:xfrm>
          <a:prstGeom prst="rect">
            <a:avLst/>
          </a:prstGeom>
          <a:ln>
            <a:noFill/>
          </a:ln>
        </p:spPr>
      </p:pic>
      <p:pic>
        <p:nvPicPr>
          <p:cNvPr id="69" name="h3" descr=""/>
          <p:cNvPicPr/>
          <p:nvPr/>
        </p:nvPicPr>
        <p:blipFill>
          <a:blip r:embed="rId25"/>
          <a:stretch/>
        </p:blipFill>
        <p:spPr>
          <a:xfrm>
            <a:off x="2508120" y="1032480"/>
            <a:ext cx="1148040" cy="263160"/>
          </a:xfrm>
          <a:prstGeom prst="rect">
            <a:avLst/>
          </a:prstGeom>
          <a:ln>
            <a:noFill/>
          </a:ln>
        </p:spPr>
      </p:pic>
      <p:pic>
        <p:nvPicPr>
          <p:cNvPr id="70" name="h31" descr=""/>
          <p:cNvPicPr/>
          <p:nvPr/>
        </p:nvPicPr>
        <p:blipFill>
          <a:blip r:embed="rId26"/>
          <a:stretch/>
        </p:blipFill>
        <p:spPr>
          <a:xfrm>
            <a:off x="5099760" y="576000"/>
            <a:ext cx="659880" cy="575640"/>
          </a:xfrm>
          <a:prstGeom prst="rect">
            <a:avLst/>
          </a:prstGeom>
          <a:ln>
            <a:noFill/>
          </a:ln>
        </p:spPr>
      </p:pic>
      <p:pic>
        <p:nvPicPr>
          <p:cNvPr id="71" name="h32" descr=""/>
          <p:cNvPicPr/>
          <p:nvPr/>
        </p:nvPicPr>
        <p:blipFill>
          <a:blip r:embed="rId27"/>
          <a:stretch/>
        </p:blipFill>
        <p:spPr>
          <a:xfrm>
            <a:off x="1296000" y="1600200"/>
            <a:ext cx="364680" cy="1199880"/>
          </a:xfrm>
          <a:prstGeom prst="rect">
            <a:avLst/>
          </a:prstGeom>
          <a:ln>
            <a:noFill/>
          </a:ln>
        </p:spPr>
      </p:pic>
      <p:pic>
        <p:nvPicPr>
          <p:cNvPr id="72" name="h33" descr=""/>
          <p:cNvPicPr/>
          <p:nvPr/>
        </p:nvPicPr>
        <p:blipFill>
          <a:blip r:embed="rId28"/>
          <a:stretch/>
        </p:blipFill>
        <p:spPr>
          <a:xfrm>
            <a:off x="0" y="0"/>
            <a:ext cx="1079640" cy="892440"/>
          </a:xfrm>
          <a:prstGeom prst="rect">
            <a:avLst/>
          </a:prstGeom>
          <a:ln>
            <a:noFill/>
          </a:ln>
        </p:spPr>
      </p:pic>
      <p:pic>
        <p:nvPicPr>
          <p:cNvPr id="73" name="h4" descr=""/>
          <p:cNvPicPr/>
          <p:nvPr/>
        </p:nvPicPr>
        <p:blipFill>
          <a:blip r:embed="rId29"/>
          <a:stretch/>
        </p:blipFill>
        <p:spPr>
          <a:xfrm>
            <a:off x="648000" y="1371600"/>
            <a:ext cx="1634760" cy="228240"/>
          </a:xfrm>
          <a:prstGeom prst="rect">
            <a:avLst/>
          </a:prstGeom>
          <a:ln>
            <a:noFill/>
          </a:ln>
        </p:spPr>
      </p:pic>
      <p:pic>
        <p:nvPicPr>
          <p:cNvPr id="74" name="h6" descr=""/>
          <p:cNvPicPr/>
          <p:nvPr/>
        </p:nvPicPr>
        <p:blipFill>
          <a:blip r:embed="rId30"/>
          <a:stretch/>
        </p:blipFill>
        <p:spPr>
          <a:xfrm>
            <a:off x="1224000" y="647640"/>
            <a:ext cx="399600" cy="285480"/>
          </a:xfrm>
          <a:prstGeom prst="rect">
            <a:avLst/>
          </a:prstGeom>
          <a:ln>
            <a:noFill/>
          </a:ln>
        </p:spPr>
      </p:pic>
      <p:pic>
        <p:nvPicPr>
          <p:cNvPr id="75" name="h7" descr=""/>
          <p:cNvPicPr/>
          <p:nvPr/>
        </p:nvPicPr>
        <p:blipFill>
          <a:blip r:embed="rId31"/>
          <a:stretch/>
        </p:blipFill>
        <p:spPr>
          <a:xfrm>
            <a:off x="3745440" y="2808000"/>
            <a:ext cx="365040" cy="320040"/>
          </a:xfrm>
          <a:prstGeom prst="rect">
            <a:avLst/>
          </a:prstGeom>
          <a:ln>
            <a:noFill/>
          </a:ln>
        </p:spPr>
      </p:pic>
      <p:pic>
        <p:nvPicPr>
          <p:cNvPr id="76" name="h9" descr=""/>
          <p:cNvPicPr/>
          <p:nvPr/>
        </p:nvPicPr>
        <p:blipFill>
          <a:blip r:embed="rId32"/>
          <a:stretch/>
        </p:blipFill>
        <p:spPr>
          <a:xfrm>
            <a:off x="6103800" y="1215000"/>
            <a:ext cx="2125440" cy="296640"/>
          </a:xfrm>
          <a:prstGeom prst="rect">
            <a:avLst/>
          </a:prstGeom>
          <a:ln>
            <a:noFill/>
          </a:ln>
        </p:spPr>
      </p:pic>
      <p:pic>
        <p:nvPicPr>
          <p:cNvPr id="77" name="linie" descr=""/>
          <p:cNvPicPr/>
          <p:nvPr/>
        </p:nvPicPr>
        <p:blipFill>
          <a:blip r:embed="rId33"/>
          <a:stretch/>
        </p:blipFill>
        <p:spPr>
          <a:xfrm>
            <a:off x="0" y="3349080"/>
            <a:ext cx="2274480" cy="34560"/>
          </a:xfrm>
          <a:prstGeom prst="rect">
            <a:avLst/>
          </a:prstGeom>
          <a:ln>
            <a:noFill/>
          </a:ln>
        </p:spPr>
      </p:pic>
      <p:pic>
        <p:nvPicPr>
          <p:cNvPr id="78" name="linie2" descr=""/>
          <p:cNvPicPr/>
          <p:nvPr/>
        </p:nvPicPr>
        <p:blipFill>
          <a:blip r:embed="rId34"/>
          <a:stretch/>
        </p:blipFill>
        <p:spPr>
          <a:xfrm>
            <a:off x="2590920" y="3200400"/>
            <a:ext cx="1245600" cy="34560"/>
          </a:xfrm>
          <a:prstGeom prst="rect">
            <a:avLst/>
          </a:prstGeom>
          <a:ln>
            <a:noFill/>
          </a:ln>
        </p:spPr>
      </p:pic>
      <p:pic>
        <p:nvPicPr>
          <p:cNvPr id="79" name="s2" descr=""/>
          <p:cNvPicPr/>
          <p:nvPr/>
        </p:nvPicPr>
        <p:blipFill>
          <a:blip r:embed="rId35"/>
          <a:stretch/>
        </p:blipFill>
        <p:spPr>
          <a:xfrm>
            <a:off x="8640000" y="2171880"/>
            <a:ext cx="400320" cy="491760"/>
          </a:xfrm>
          <a:prstGeom prst="rect">
            <a:avLst/>
          </a:prstGeom>
          <a:ln>
            <a:noFill/>
          </a:ln>
        </p:spPr>
      </p:pic>
      <p:pic>
        <p:nvPicPr>
          <p:cNvPr id="80" name="s3" descr=""/>
          <p:cNvPicPr/>
          <p:nvPr/>
        </p:nvPicPr>
        <p:blipFill>
          <a:blip r:embed="rId36"/>
          <a:stretch/>
        </p:blipFill>
        <p:spPr>
          <a:xfrm>
            <a:off x="6116760" y="2121120"/>
            <a:ext cx="520200" cy="752040"/>
          </a:xfrm>
          <a:prstGeom prst="rect">
            <a:avLst/>
          </a:prstGeom>
          <a:ln>
            <a:noFill/>
          </a:ln>
        </p:spPr>
      </p:pic>
      <p:pic>
        <p:nvPicPr>
          <p:cNvPr id="81" name="s4" descr=""/>
          <p:cNvPicPr/>
          <p:nvPr/>
        </p:nvPicPr>
        <p:blipFill>
          <a:blip r:embed="rId37"/>
          <a:stretch/>
        </p:blipFill>
        <p:spPr>
          <a:xfrm>
            <a:off x="3096000" y="2448000"/>
            <a:ext cx="293760" cy="701640"/>
          </a:xfrm>
          <a:prstGeom prst="rect">
            <a:avLst/>
          </a:prstGeom>
          <a:ln>
            <a:noFill/>
          </a:ln>
        </p:spPr>
      </p:pic>
      <p:pic>
        <p:nvPicPr>
          <p:cNvPr id="82" name="s5" descr=""/>
          <p:cNvPicPr/>
          <p:nvPr/>
        </p:nvPicPr>
        <p:blipFill>
          <a:blip r:embed="rId38"/>
          <a:stretch/>
        </p:blipFill>
        <p:spPr>
          <a:xfrm>
            <a:off x="2794680" y="2430000"/>
            <a:ext cx="300960" cy="719640"/>
          </a:xfrm>
          <a:prstGeom prst="rect">
            <a:avLst/>
          </a:prstGeom>
          <a:ln>
            <a:noFill/>
          </a:ln>
        </p:spPr>
      </p:pic>
      <p:pic>
        <p:nvPicPr>
          <p:cNvPr id="83" name="h15a" descr=""/>
          <p:cNvPicPr/>
          <p:nvPr/>
        </p:nvPicPr>
        <p:blipFill>
          <a:blip r:embed="rId39"/>
          <a:stretch/>
        </p:blipFill>
        <p:spPr>
          <a:xfrm>
            <a:off x="2520000" y="567000"/>
            <a:ext cx="320400" cy="445680"/>
          </a:xfrm>
          <a:prstGeom prst="rect">
            <a:avLst/>
          </a:prstGeom>
          <a:ln>
            <a:noFill/>
          </a:ln>
        </p:spPr>
      </p:pic>
      <p:pic>
        <p:nvPicPr>
          <p:cNvPr id="84" name="h15" descr=""/>
          <p:cNvPicPr/>
          <p:nvPr/>
        </p:nvPicPr>
        <p:blipFill>
          <a:blip r:embed="rId40"/>
          <a:stretch/>
        </p:blipFill>
        <p:spPr>
          <a:xfrm>
            <a:off x="3744000" y="42840"/>
            <a:ext cx="320400" cy="63936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6912000" y="6552000"/>
            <a:ext cx="2159640" cy="215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de-DE" sz="800" spc="-1" strike="noStrike">
                <a:solidFill>
                  <a:srgbClr val="b2b2b2"/>
                </a:solidFill>
                <a:latin typeface="Times New Roman"/>
                <a:ea typeface="DejaVu Sans"/>
              </a:rPr>
              <a:t>Rolf Dober, Sportunterricht.de 2002-18</a:t>
            </a:r>
            <a:endParaRPr b="0" lang="de-DE" sz="800" spc="-1" strike="noStrike">
              <a:latin typeface="Arial"/>
            </a:endParaRPr>
          </a:p>
        </p:txBody>
      </p:sp>
      <p:pic>
        <p:nvPicPr>
          <p:cNvPr id="86" name="s1" descr=""/>
          <p:cNvPicPr/>
          <p:nvPr/>
        </p:nvPicPr>
        <p:blipFill>
          <a:blip r:embed="rId41"/>
          <a:stretch/>
        </p:blipFill>
        <p:spPr>
          <a:xfrm>
            <a:off x="7056000" y="2687400"/>
            <a:ext cx="431640" cy="480240"/>
          </a:xfrm>
          <a:prstGeom prst="rect">
            <a:avLst/>
          </a:prstGeom>
          <a:ln>
            <a:noFill/>
          </a:ln>
        </p:spPr>
      </p:pic>
      <p:pic>
        <p:nvPicPr>
          <p:cNvPr id="87" name="h20e" descr=""/>
          <p:cNvPicPr/>
          <p:nvPr/>
        </p:nvPicPr>
        <p:blipFill>
          <a:blip r:embed="rId42"/>
          <a:stretch/>
        </p:blipFill>
        <p:spPr>
          <a:xfrm>
            <a:off x="5184000" y="1882440"/>
            <a:ext cx="609120" cy="1059480"/>
          </a:xfrm>
          <a:prstGeom prst="rect">
            <a:avLst/>
          </a:prstGeom>
          <a:ln>
            <a:noFill/>
          </a:ln>
        </p:spPr>
      </p:pic>
      <p:pic>
        <p:nvPicPr>
          <p:cNvPr id="88" name="banks" descr=""/>
          <p:cNvPicPr/>
          <p:nvPr/>
        </p:nvPicPr>
        <p:blipFill>
          <a:blip r:embed="rId43"/>
          <a:stretch/>
        </p:blipFill>
        <p:spPr>
          <a:xfrm>
            <a:off x="6477120" y="152280"/>
            <a:ext cx="2034720" cy="925200"/>
          </a:xfrm>
          <a:prstGeom prst="rect">
            <a:avLst/>
          </a:prstGeom>
          <a:ln>
            <a:noFill/>
          </a:ln>
        </p:spPr>
      </p:pic>
      <p:pic>
        <p:nvPicPr>
          <p:cNvPr id="89" name="banks1" descr=""/>
          <p:cNvPicPr/>
          <p:nvPr/>
        </p:nvPicPr>
        <p:blipFill>
          <a:blip r:embed="rId44"/>
          <a:stretch/>
        </p:blipFill>
        <p:spPr>
          <a:xfrm>
            <a:off x="6324480" y="0"/>
            <a:ext cx="2035080" cy="925200"/>
          </a:xfrm>
          <a:prstGeom prst="rect">
            <a:avLst/>
          </a:prstGeom>
          <a:ln>
            <a:noFill/>
          </a:ln>
        </p:spPr>
      </p:pic>
      <p:pic>
        <p:nvPicPr>
          <p:cNvPr id="90" name="8d" descr=""/>
          <p:cNvPicPr/>
          <p:nvPr/>
        </p:nvPicPr>
        <p:blipFill>
          <a:blip r:embed="rId45"/>
          <a:stretch/>
        </p:blipFill>
        <p:spPr>
          <a:xfrm>
            <a:off x="4254840" y="3024000"/>
            <a:ext cx="856800" cy="148680"/>
          </a:xfrm>
          <a:prstGeom prst="rect">
            <a:avLst/>
          </a:prstGeom>
          <a:ln>
            <a:noFill/>
          </a:ln>
        </p:spPr>
      </p:pic>
      <p:pic>
        <p:nvPicPr>
          <p:cNvPr id="91" name="8c" descr=""/>
          <p:cNvPicPr/>
          <p:nvPr/>
        </p:nvPicPr>
        <p:blipFill>
          <a:blip r:embed="rId46"/>
          <a:stretch/>
        </p:blipFill>
        <p:spPr>
          <a:xfrm>
            <a:off x="4182840" y="2808000"/>
            <a:ext cx="856800" cy="14868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47"/>
          <a:stretch/>
        </p:blipFill>
        <p:spPr>
          <a:xfrm>
            <a:off x="8496000" y="504000"/>
            <a:ext cx="608760" cy="68508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48"/>
          <a:stretch/>
        </p:blipFill>
        <p:spPr>
          <a:xfrm>
            <a:off x="5739480" y="2121120"/>
            <a:ext cx="452160" cy="752040"/>
          </a:xfrm>
          <a:prstGeom prst="rect">
            <a:avLst/>
          </a:prstGeom>
          <a:ln>
            <a:noFill/>
          </a:ln>
        </p:spPr>
      </p:pic>
      <p:pic>
        <p:nvPicPr>
          <p:cNvPr id="94" name="" descr=""/>
          <p:cNvPicPr/>
          <p:nvPr/>
        </p:nvPicPr>
        <p:blipFill>
          <a:blip r:embed="rId49"/>
          <a:stretch/>
        </p:blipFill>
        <p:spPr>
          <a:xfrm>
            <a:off x="4064760" y="152280"/>
            <a:ext cx="647640" cy="50940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50"/>
          <a:stretch/>
        </p:blipFill>
        <p:spPr>
          <a:xfrm>
            <a:off x="2016000" y="1621080"/>
            <a:ext cx="1012680" cy="76140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51"/>
          <a:stretch/>
        </p:blipFill>
        <p:spPr>
          <a:xfrm>
            <a:off x="3625560" y="794160"/>
            <a:ext cx="438840" cy="55800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52"/>
          <a:stretch/>
        </p:blipFill>
        <p:spPr>
          <a:xfrm>
            <a:off x="3384000" y="1368000"/>
            <a:ext cx="791640" cy="15156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53"/>
          <a:stretch/>
        </p:blipFill>
        <p:spPr>
          <a:xfrm>
            <a:off x="2232000" y="1327680"/>
            <a:ext cx="854280" cy="471960"/>
          </a:xfrm>
          <a:prstGeom prst="rect">
            <a:avLst/>
          </a:prstGeom>
          <a:ln>
            <a:noFill/>
          </a:ln>
        </p:spPr>
      </p:pic>
      <p:pic>
        <p:nvPicPr>
          <p:cNvPr id="99" name="" descr=""/>
          <p:cNvPicPr/>
          <p:nvPr/>
        </p:nvPicPr>
        <p:blipFill>
          <a:blip r:embed="rId54"/>
          <a:stretch/>
        </p:blipFill>
        <p:spPr>
          <a:xfrm>
            <a:off x="757800" y="2904840"/>
            <a:ext cx="243720" cy="334800"/>
          </a:xfrm>
          <a:prstGeom prst="rect">
            <a:avLst/>
          </a:prstGeom>
          <a:ln>
            <a:noFill/>
          </a:ln>
        </p:spPr>
      </p:pic>
      <p:pic>
        <p:nvPicPr>
          <p:cNvPr id="100" name="" descr=""/>
          <p:cNvPicPr/>
          <p:nvPr/>
        </p:nvPicPr>
        <p:blipFill>
          <a:blip r:embed="rId55"/>
          <a:stretch/>
        </p:blipFill>
        <p:spPr>
          <a:xfrm>
            <a:off x="5746680" y="-9000"/>
            <a:ext cx="660960" cy="1223640"/>
          </a:xfrm>
          <a:prstGeom prst="rect">
            <a:avLst/>
          </a:prstGeom>
          <a:ln>
            <a:noFill/>
          </a:ln>
        </p:spPr>
      </p:pic>
      <p:pic>
        <p:nvPicPr>
          <p:cNvPr id="101" name="" descr=""/>
          <p:cNvPicPr/>
          <p:nvPr/>
        </p:nvPicPr>
        <p:blipFill>
          <a:blip r:embed="rId56"/>
          <a:stretch/>
        </p:blipFill>
        <p:spPr>
          <a:xfrm>
            <a:off x="3744000" y="1591200"/>
            <a:ext cx="674280" cy="496440"/>
          </a:xfrm>
          <a:prstGeom prst="rect">
            <a:avLst/>
          </a:prstGeom>
          <a:ln>
            <a:noFill/>
          </a:ln>
        </p:spPr>
      </p:pic>
      <p:pic>
        <p:nvPicPr>
          <p:cNvPr id="102" name="" descr=""/>
          <p:cNvPicPr/>
          <p:nvPr/>
        </p:nvPicPr>
        <p:blipFill>
          <a:blip r:embed="rId57"/>
          <a:stretch/>
        </p:blipFill>
        <p:spPr>
          <a:xfrm>
            <a:off x="457200" y="2952000"/>
            <a:ext cx="300240" cy="287640"/>
          </a:xfrm>
          <a:prstGeom prst="rect">
            <a:avLst/>
          </a:prstGeom>
          <a:ln>
            <a:noFill/>
          </a:ln>
        </p:spPr>
      </p:pic>
      <p:pic>
        <p:nvPicPr>
          <p:cNvPr id="103" name="" descr=""/>
          <p:cNvPicPr/>
          <p:nvPr/>
        </p:nvPicPr>
        <p:blipFill>
          <a:blip r:embed="rId58"/>
          <a:stretch/>
        </p:blipFill>
        <p:spPr>
          <a:xfrm>
            <a:off x="4104000" y="2088000"/>
            <a:ext cx="1079640" cy="723240"/>
          </a:xfrm>
          <a:prstGeom prst="rect">
            <a:avLst/>
          </a:prstGeom>
          <a:ln>
            <a:noFill/>
          </a:ln>
        </p:spPr>
      </p:pic>
      <p:pic>
        <p:nvPicPr>
          <p:cNvPr id="104" name="" descr=""/>
          <p:cNvPicPr/>
          <p:nvPr/>
        </p:nvPicPr>
        <p:blipFill>
          <a:blip r:embed="rId59"/>
          <a:stretch/>
        </p:blipFill>
        <p:spPr>
          <a:xfrm>
            <a:off x="7441560" y="2599560"/>
            <a:ext cx="1630080" cy="784080"/>
          </a:xfrm>
          <a:prstGeom prst="rect">
            <a:avLst/>
          </a:prstGeom>
          <a:ln>
            <a:noFill/>
          </a:ln>
        </p:spPr>
      </p:pic>
      <p:pic>
        <p:nvPicPr>
          <p:cNvPr id="105" name="" descr=""/>
          <p:cNvPicPr/>
          <p:nvPr/>
        </p:nvPicPr>
        <p:blipFill>
          <a:blip r:embed="rId60"/>
          <a:stretch/>
        </p:blipFill>
        <p:spPr>
          <a:xfrm>
            <a:off x="1592640" y="2304000"/>
            <a:ext cx="1071000" cy="713880"/>
          </a:xfrm>
          <a:prstGeom prst="rect">
            <a:avLst/>
          </a:prstGeom>
          <a:ln>
            <a:noFill/>
          </a:ln>
        </p:spPr>
      </p:pic>
      <p:pic>
        <p:nvPicPr>
          <p:cNvPr id="106" name="" descr=""/>
          <p:cNvPicPr/>
          <p:nvPr/>
        </p:nvPicPr>
        <p:blipFill>
          <a:blip r:embed="rId61"/>
          <a:stretch/>
        </p:blipFill>
        <p:spPr>
          <a:xfrm>
            <a:off x="1578960" y="1621080"/>
            <a:ext cx="436680" cy="67212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62"/>
          <a:stretch/>
        </p:blipFill>
        <p:spPr>
          <a:xfrm>
            <a:off x="119880" y="3024000"/>
            <a:ext cx="239760" cy="22824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63"/>
          <a:stretch/>
        </p:blipFill>
        <p:spPr>
          <a:xfrm>
            <a:off x="36720" y="847080"/>
            <a:ext cx="826920" cy="44856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64"/>
          <a:stretch/>
        </p:blipFill>
        <p:spPr>
          <a:xfrm>
            <a:off x="1390320" y="3046320"/>
            <a:ext cx="121320" cy="12132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65"/>
          <a:stretch/>
        </p:blipFill>
        <p:spPr>
          <a:xfrm>
            <a:off x="1621800" y="3061800"/>
            <a:ext cx="105840" cy="105840"/>
          </a:xfrm>
          <a:prstGeom prst="rect">
            <a:avLst/>
          </a:prstGeom>
          <a:ln>
            <a:noFill/>
          </a:ln>
        </p:spPr>
      </p:pic>
      <p:pic>
        <p:nvPicPr>
          <p:cNvPr id="111" name="" descr=""/>
          <p:cNvPicPr/>
          <p:nvPr/>
        </p:nvPicPr>
        <p:blipFill>
          <a:blip r:embed="rId66"/>
          <a:stretch/>
        </p:blipFill>
        <p:spPr>
          <a:xfrm>
            <a:off x="2274840" y="2922840"/>
            <a:ext cx="197280" cy="42588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67"/>
          <a:stretch/>
        </p:blipFill>
        <p:spPr>
          <a:xfrm>
            <a:off x="747720" y="1711800"/>
            <a:ext cx="45000" cy="99000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68"/>
          <a:stretch/>
        </p:blipFill>
        <p:spPr>
          <a:xfrm>
            <a:off x="1800000" y="3018240"/>
            <a:ext cx="273600" cy="16704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69"/>
          <a:stretch/>
        </p:blipFill>
        <p:spPr>
          <a:xfrm>
            <a:off x="-11880" y="1407240"/>
            <a:ext cx="425880" cy="25092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70"/>
          <a:stretch/>
        </p:blipFill>
        <p:spPr>
          <a:xfrm>
            <a:off x="2304000" y="3096000"/>
            <a:ext cx="288720" cy="19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71"/>
          <a:stretch/>
        </p:blipFill>
        <p:spPr>
          <a:xfrm>
            <a:off x="5216760" y="2998800"/>
            <a:ext cx="75600" cy="9828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72"/>
          <a:stretch/>
        </p:blipFill>
        <p:spPr>
          <a:xfrm>
            <a:off x="5519880" y="2998440"/>
            <a:ext cx="83160" cy="98280"/>
          </a:xfrm>
          <a:prstGeom prst="rect">
            <a:avLst/>
          </a:prstGeom>
          <a:ln>
            <a:noFill/>
          </a:ln>
        </p:spPr>
      </p:pic>
      <p:pic>
        <p:nvPicPr>
          <p:cNvPr id="118" name="" descr=""/>
          <p:cNvPicPr/>
          <p:nvPr/>
        </p:nvPicPr>
        <p:blipFill>
          <a:blip r:embed="rId73"/>
          <a:stretch/>
        </p:blipFill>
        <p:spPr>
          <a:xfrm>
            <a:off x="5328000" y="2997360"/>
            <a:ext cx="98280" cy="98280"/>
          </a:xfrm>
          <a:prstGeom prst="rect">
            <a:avLst/>
          </a:prstGeom>
          <a:ln>
            <a:noFill/>
          </a:ln>
        </p:spPr>
      </p:pic>
      <p:pic>
        <p:nvPicPr>
          <p:cNvPr id="119" name="" descr=""/>
          <p:cNvPicPr/>
          <p:nvPr/>
        </p:nvPicPr>
        <p:blipFill>
          <a:blip r:embed="rId74"/>
          <a:stretch/>
        </p:blipFill>
        <p:spPr>
          <a:xfrm>
            <a:off x="2140920" y="3096000"/>
            <a:ext cx="133560" cy="14472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75"/>
          <a:stretch/>
        </p:blipFill>
        <p:spPr>
          <a:xfrm>
            <a:off x="3456000" y="2496600"/>
            <a:ext cx="284760" cy="682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h33" descr=""/>
          <p:cNvPicPr/>
          <p:nvPr/>
        </p:nvPicPr>
        <p:blipFill>
          <a:blip r:embed="rId1"/>
          <a:stretch/>
        </p:blipFill>
        <p:spPr>
          <a:xfrm>
            <a:off x="0" y="0"/>
            <a:ext cx="1007640" cy="833040"/>
          </a:xfrm>
          <a:prstGeom prst="rect">
            <a:avLst/>
          </a:prstGeom>
          <a:ln>
            <a:noFill/>
          </a:ln>
        </p:spPr>
      </p:pic>
      <p:pic>
        <p:nvPicPr>
          <p:cNvPr id="122" name="gelogo1" descr=""/>
          <p:cNvPicPr/>
          <p:nvPr/>
        </p:nvPicPr>
        <p:blipFill>
          <a:blip r:embed="rId2"/>
          <a:stretch/>
        </p:blipFill>
        <p:spPr>
          <a:xfrm>
            <a:off x="7776000" y="144000"/>
            <a:ext cx="1076040" cy="29664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7076520" y="6477120"/>
            <a:ext cx="191772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b2b2b2"/>
                </a:solidFill>
                <a:latin typeface="Times New Roman"/>
                <a:ea typeface="DejaVu Sans"/>
              </a:rPr>
              <a:t>Rolf Dober, Sportunterricht.de 2002-2018</a:t>
            </a:r>
            <a:endParaRPr b="0" lang="de-DE" sz="8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LibreOffice/6.0.3.2$Windows_x86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2002-02-03T10:30:41Z</dcterms:created>
  <dc:creator>Rolf Dober</dc:creator>
  <dc:description/>
  <dc:language>de-DE</dc:language>
  <cp:lastModifiedBy>Rolf Dober</cp:lastModifiedBy>
  <dcterms:modified xsi:type="dcterms:W3CDTF">2018-05-06T16:10:52Z</dcterms:modified>
  <cp:revision>23</cp:revision>
  <dc:subject/>
  <dc:title>PowerPoint-Präsentation</dc:title>
</cp:coreProperties>
</file>