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media/image36.png" ContentType="image/png"/>
  <Override PartName="/ppt/media/image1.gif" ContentType="image/gif"/>
  <Override PartName="/ppt/media/image37.png" ContentType="image/png"/>
  <Override PartName="/ppt/media/image2.gif" ContentType="image/gif"/>
  <Override PartName="/ppt/media/image38.png" ContentType="image/png"/>
  <Override PartName="/ppt/media/image3.gif" ContentType="image/gif"/>
  <Override PartName="/ppt/media/image39.png" ContentType="image/png"/>
  <Override PartName="/ppt/media/image4.gif" ContentType="image/gif"/>
  <Override PartName="/ppt/media/image5.gif" ContentType="image/gif"/>
  <Override PartName="/ppt/media/image50.png" ContentType="image/png"/>
  <Override PartName="/ppt/media/image6.gif" ContentType="image/gif"/>
  <Override PartName="/ppt/media/image51.png" ContentType="image/png"/>
  <Override PartName="/ppt/media/image7.gif" ContentType="image/gif"/>
  <Override PartName="/ppt/media/image52.png" ContentType="image/png"/>
  <Override PartName="/ppt/media/image8.gif" ContentType="image/gif"/>
  <Override PartName="/ppt/media/image9.gif" ContentType="image/gif"/>
  <Override PartName="/ppt/media/image10.gif" ContentType="image/gif"/>
  <Override PartName="/ppt/media/image46.png" ContentType="image/png"/>
  <Override PartName="/ppt/media/image11.gif" ContentType="image/gif"/>
  <Override PartName="/ppt/media/image47.png" ContentType="image/png"/>
  <Override PartName="/ppt/media/image12.gif" ContentType="image/gif"/>
  <Override PartName="/ppt/media/image48.png" ContentType="image/png"/>
  <Override PartName="/ppt/media/image13.gif" ContentType="image/gif"/>
  <Override PartName="/ppt/media/image49.png" ContentType="image/png"/>
  <Override PartName="/ppt/media/image14.gif" ContentType="image/gif"/>
  <Override PartName="/ppt/media/image15.gif" ContentType="image/gif"/>
  <Override PartName="/ppt/media/image16.gif" ContentType="image/gif"/>
  <Override PartName="/ppt/media/image17.gif" ContentType="image/gif"/>
  <Override PartName="/ppt/media/image18.gif" ContentType="image/gif"/>
  <Override PartName="/ppt/media/image19.gif" ContentType="image/gif"/>
  <Override PartName="/ppt/media/image20.gif" ContentType="image/gif"/>
  <Override PartName="/ppt/media/image21.gif" ContentType="image/gif"/>
  <Override PartName="/ppt/media/image22.png" ContentType="image/png"/>
  <Override PartName="/ppt/media/image23.png" ContentType="image/png"/>
  <Override PartName="/ppt/media/image24.gif" ContentType="image/gif"/>
  <Override PartName="/ppt/media/image25.png" ContentType="image/png"/>
  <Override PartName="/ppt/media/image26.png" ContentType="image/png"/>
  <Override PartName="/ppt/media/image27.png" ContentType="image/png"/>
  <Override PartName="/ppt/media/image28.png" ContentType="image/png"/>
  <Override PartName="/ppt/media/image29.png" ContentType="image/png"/>
  <Override PartName="/ppt/media/image30.gif" ContentType="image/gif"/>
  <Override PartName="/ppt/media/image31.png" ContentType="image/png"/>
  <Override PartName="/ppt/media/image32.png" ContentType="image/png"/>
  <Override PartName="/ppt/media/image33.png" ContentType="image/png"/>
  <Override PartName="/ppt/media/image34.png" ContentType="image/png"/>
  <Override PartName="/ppt/media/image35.png" ContentType="image/png"/>
  <Override PartName="/ppt/media/image40.png" ContentType="image/png"/>
  <Override PartName="/ppt/media/image41.png" ContentType="image/png"/>
  <Override PartName="/ppt/media/image42.png" ContentType="image/png"/>
  <Override PartName="/ppt/media/image43.png" ContentType="image/png"/>
  <Override PartName="/ppt/media/image44.png" ContentType="image/png"/>
  <Override PartName="/ppt/media/image4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de-DE" sz="4400" spc="-1" strike="noStrike">
                <a:solidFill>
                  <a:srgbClr val="000000"/>
                </a:solidFill>
                <a:latin typeface="Arial"/>
              </a:rPr>
              <a:t>Format des Titeltextes durch Klicken bearbeiten</a:t>
            </a: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solidFill>
                  <a:srgbClr val="000000"/>
                </a:solidFill>
                <a:latin typeface="Arial"/>
              </a:rPr>
              <a:t>Format des Gliederungstextes durch Klicken bearbeiten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solidFill>
                  <a:srgbClr val="000000"/>
                </a:solidFill>
                <a:latin typeface="Arial"/>
              </a:rPr>
              <a:t>Zweite Gliederungsebene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solidFill>
                  <a:srgbClr val="000000"/>
                </a:solidFill>
                <a:latin typeface="Arial"/>
              </a:rPr>
              <a:t>Dritte Gliederungsebene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Vierte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gif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gif"/><Relationship Id="rId2" Type="http://schemas.openxmlformats.org/officeDocument/2006/relationships/image" Target="../media/image3.gif"/><Relationship Id="rId3" Type="http://schemas.openxmlformats.org/officeDocument/2006/relationships/image" Target="../media/image2.gif"/><Relationship Id="rId4" Type="http://schemas.openxmlformats.org/officeDocument/2006/relationships/image" Target="../media/image4.gif"/><Relationship Id="rId5" Type="http://schemas.openxmlformats.org/officeDocument/2006/relationships/image" Target="../media/image5.gif"/><Relationship Id="rId6" Type="http://schemas.openxmlformats.org/officeDocument/2006/relationships/image" Target="../media/image6.gif"/><Relationship Id="rId7" Type="http://schemas.openxmlformats.org/officeDocument/2006/relationships/image" Target="../media/image7.gif"/><Relationship Id="rId8" Type="http://schemas.openxmlformats.org/officeDocument/2006/relationships/image" Target="../media/image8.gif"/><Relationship Id="rId9" Type="http://schemas.openxmlformats.org/officeDocument/2006/relationships/image" Target="../media/image9.gif"/><Relationship Id="rId10" Type="http://schemas.openxmlformats.org/officeDocument/2006/relationships/image" Target="../media/image10.gif"/><Relationship Id="rId11" Type="http://schemas.openxmlformats.org/officeDocument/2006/relationships/image" Target="../media/image11.gif"/><Relationship Id="rId12" Type="http://schemas.openxmlformats.org/officeDocument/2006/relationships/image" Target="../media/image12.gif"/><Relationship Id="rId13" Type="http://schemas.openxmlformats.org/officeDocument/2006/relationships/image" Target="../media/image13.gif"/><Relationship Id="rId14" Type="http://schemas.openxmlformats.org/officeDocument/2006/relationships/image" Target="../media/image14.gif"/><Relationship Id="rId15" Type="http://schemas.openxmlformats.org/officeDocument/2006/relationships/image" Target="../media/image15.gif"/><Relationship Id="rId16" Type="http://schemas.openxmlformats.org/officeDocument/2006/relationships/image" Target="../media/image16.gif"/><Relationship Id="rId17" Type="http://schemas.openxmlformats.org/officeDocument/2006/relationships/image" Target="../media/image17.gif"/><Relationship Id="rId18" Type="http://schemas.openxmlformats.org/officeDocument/2006/relationships/image" Target="../media/image18.gif"/><Relationship Id="rId19" Type="http://schemas.openxmlformats.org/officeDocument/2006/relationships/image" Target="../media/image2.gif"/><Relationship Id="rId20" Type="http://schemas.openxmlformats.org/officeDocument/2006/relationships/image" Target="../media/image4.gif"/><Relationship Id="rId21" Type="http://schemas.openxmlformats.org/officeDocument/2006/relationships/image" Target="../media/image5.gif"/><Relationship Id="rId22" Type="http://schemas.openxmlformats.org/officeDocument/2006/relationships/image" Target="../media/image11.gif"/><Relationship Id="rId23" Type="http://schemas.openxmlformats.org/officeDocument/2006/relationships/image" Target="../media/image19.gif"/><Relationship Id="rId24" Type="http://schemas.openxmlformats.org/officeDocument/2006/relationships/image" Target="../media/image20.gif"/><Relationship Id="rId25" Type="http://schemas.openxmlformats.org/officeDocument/2006/relationships/image" Target="../media/image21.gif"/><Relationship Id="rId26" Type="http://schemas.openxmlformats.org/officeDocument/2006/relationships/image" Target="../media/image22.png"/><Relationship Id="rId27" Type="http://schemas.openxmlformats.org/officeDocument/2006/relationships/image" Target="../media/image23.png"/><Relationship Id="rId28" Type="http://schemas.openxmlformats.org/officeDocument/2006/relationships/image" Target="../media/image24.gif"/><Relationship Id="rId29" Type="http://schemas.openxmlformats.org/officeDocument/2006/relationships/image" Target="../media/image25.png"/><Relationship Id="rId30" Type="http://schemas.openxmlformats.org/officeDocument/2006/relationships/image" Target="../media/image26.png"/><Relationship Id="rId31" Type="http://schemas.openxmlformats.org/officeDocument/2006/relationships/image" Target="../media/image26.png"/><Relationship Id="rId32" Type="http://schemas.openxmlformats.org/officeDocument/2006/relationships/image" Target="../media/image27.png"/><Relationship Id="rId33" Type="http://schemas.openxmlformats.org/officeDocument/2006/relationships/image" Target="../media/image28.png"/><Relationship Id="rId34" Type="http://schemas.openxmlformats.org/officeDocument/2006/relationships/image" Target="../media/image29.png"/><Relationship Id="rId35" Type="http://schemas.openxmlformats.org/officeDocument/2006/relationships/image" Target="../media/image30.gif"/><Relationship Id="rId36" Type="http://schemas.openxmlformats.org/officeDocument/2006/relationships/image" Target="../media/image31.png"/><Relationship Id="rId37" Type="http://schemas.openxmlformats.org/officeDocument/2006/relationships/image" Target="../media/image32.png"/><Relationship Id="rId38" Type="http://schemas.openxmlformats.org/officeDocument/2006/relationships/image" Target="../media/image33.png"/><Relationship Id="rId39" Type="http://schemas.openxmlformats.org/officeDocument/2006/relationships/image" Target="../media/image34.png"/><Relationship Id="rId40" Type="http://schemas.openxmlformats.org/officeDocument/2006/relationships/image" Target="../media/image34.png"/><Relationship Id="rId41" Type="http://schemas.openxmlformats.org/officeDocument/2006/relationships/image" Target="../media/image35.png"/><Relationship Id="rId42" Type="http://schemas.openxmlformats.org/officeDocument/2006/relationships/image" Target="../media/image27.png"/><Relationship Id="rId43" Type="http://schemas.openxmlformats.org/officeDocument/2006/relationships/image" Target="../media/image36.png"/><Relationship Id="rId44" Type="http://schemas.openxmlformats.org/officeDocument/2006/relationships/image" Target="../media/image36.png"/><Relationship Id="rId45" Type="http://schemas.openxmlformats.org/officeDocument/2006/relationships/image" Target="../media/image37.png"/><Relationship Id="rId46" Type="http://schemas.openxmlformats.org/officeDocument/2006/relationships/image" Target="../media/image38.png"/><Relationship Id="rId47" Type="http://schemas.openxmlformats.org/officeDocument/2006/relationships/image" Target="../media/image39.png"/><Relationship Id="rId48" Type="http://schemas.openxmlformats.org/officeDocument/2006/relationships/image" Target="../media/image40.png"/><Relationship Id="rId49" Type="http://schemas.openxmlformats.org/officeDocument/2006/relationships/image" Target="../media/image41.png"/><Relationship Id="rId50" Type="http://schemas.openxmlformats.org/officeDocument/2006/relationships/image" Target="../media/image42.png"/><Relationship Id="rId51" Type="http://schemas.openxmlformats.org/officeDocument/2006/relationships/image" Target="../media/image42.png"/><Relationship Id="rId52" Type="http://schemas.openxmlformats.org/officeDocument/2006/relationships/image" Target="../media/image41.png"/><Relationship Id="rId53" Type="http://schemas.openxmlformats.org/officeDocument/2006/relationships/image" Target="../media/image43.png"/><Relationship Id="rId54" Type="http://schemas.openxmlformats.org/officeDocument/2006/relationships/image" Target="../media/image44.png"/><Relationship Id="rId55" Type="http://schemas.openxmlformats.org/officeDocument/2006/relationships/image" Target="../media/image45.png"/><Relationship Id="rId56" Type="http://schemas.openxmlformats.org/officeDocument/2006/relationships/image" Target="../media/image20.gif"/><Relationship Id="rId57" Type="http://schemas.openxmlformats.org/officeDocument/2006/relationships/image" Target="../media/image46.png"/><Relationship Id="rId58" Type="http://schemas.openxmlformats.org/officeDocument/2006/relationships/image" Target="../media/image47.png"/><Relationship Id="rId59" Type="http://schemas.openxmlformats.org/officeDocument/2006/relationships/image" Target="../media/image48.png"/><Relationship Id="rId60" Type="http://schemas.openxmlformats.org/officeDocument/2006/relationships/image" Target="../media/image49.png"/><Relationship Id="rId61" Type="http://schemas.openxmlformats.org/officeDocument/2006/relationships/image" Target="../media/image50.png"/><Relationship Id="rId62" Type="http://schemas.openxmlformats.org/officeDocument/2006/relationships/image" Target="../media/image50.png"/><Relationship Id="rId63" Type="http://schemas.openxmlformats.org/officeDocument/2006/relationships/image" Target="../media/image51.png"/><Relationship Id="rId64" Type="http://schemas.openxmlformats.org/officeDocument/2006/relationships/image" Target="../media/image52.png"/><Relationship Id="rId65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1.gif"/><Relationship Id="rId2" Type="http://schemas.openxmlformats.org/officeDocument/2006/relationships/image" Target="../media/image50.png"/><Relationship Id="rId3" Type="http://schemas.openxmlformats.org/officeDocument/2006/relationships/image" Target="../media/image50.png"/><Relationship Id="rId4" Type="http://schemas.openxmlformats.org/officeDocument/2006/relationships/image" Target="../media/image30.gif"/><Relationship Id="rId5" Type="http://schemas.openxmlformats.org/officeDocument/2006/relationships/image" Target="../media/image24.gif"/><Relationship Id="rId6" Type="http://schemas.openxmlformats.org/officeDocument/2006/relationships/image" Target="../media/image50.png"/><Relationship Id="rId7" Type="http://schemas.openxmlformats.org/officeDocument/2006/relationships/image" Target="../media/image51.png"/><Relationship Id="rId8" Type="http://schemas.openxmlformats.org/officeDocument/2006/relationships/image" Target="../media/image40.png"/><Relationship Id="rId9" Type="http://schemas.openxmlformats.org/officeDocument/2006/relationships/image" Target="../media/image40.png"/><Relationship Id="rId10" Type="http://schemas.openxmlformats.org/officeDocument/2006/relationships/image" Target="../media/image40.png"/><Relationship Id="rId11" Type="http://schemas.openxmlformats.org/officeDocument/2006/relationships/image" Target="../media/image43.png"/><Relationship Id="rId12" Type="http://schemas.openxmlformats.org/officeDocument/2006/relationships/image" Target="../media/image48.png"/><Relationship Id="rId13" Type="http://schemas.openxmlformats.org/officeDocument/2006/relationships/image" Target="../media/image41.png"/><Relationship Id="rId14" Type="http://schemas.openxmlformats.org/officeDocument/2006/relationships/image" Target="../media/image41.png"/><Relationship Id="rId15" Type="http://schemas.openxmlformats.org/officeDocument/2006/relationships/image" Target="../media/image42.png"/><Relationship Id="rId16" Type="http://schemas.openxmlformats.org/officeDocument/2006/relationships/image" Target="../media/image42.png"/><Relationship Id="rId17" Type="http://schemas.openxmlformats.org/officeDocument/2006/relationships/image" Target="../media/image35.png"/><Relationship Id="rId18" Type="http://schemas.openxmlformats.org/officeDocument/2006/relationships/image" Target="../media/image52.png"/><Relationship Id="rId19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2"/>
          <p:cNvSpPr/>
          <p:nvPr/>
        </p:nvSpPr>
        <p:spPr>
          <a:xfrm>
            <a:off x="504000" y="-492480"/>
            <a:ext cx="9066600" cy="2378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br>
              <a:rPr sz="1800"/>
            </a:b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de-DE" sz="3200" spc="-1" strike="noStrike">
                <a:solidFill>
                  <a:srgbClr val="dc2300"/>
                </a:solidFill>
                <a:latin typeface="Arial"/>
                <a:ea typeface="DejaVu Sans"/>
              </a:rPr>
              <a:t>Pyramidenplaner</a:t>
            </a:r>
            <a:br>
              <a:rPr sz="1800"/>
            </a:br>
            <a:r>
              <a:rPr b="0" lang="de-DE" sz="4800" spc="-1" strike="noStrike">
                <a:solidFill>
                  <a:srgbClr val="dc2300"/>
                </a:solidFill>
                <a:latin typeface="Arial"/>
                <a:ea typeface="DejaVu Sans"/>
              </a:rPr>
              <a:t> </a:t>
            </a:r>
            <a:r>
              <a:rPr b="0" lang="de-DE" sz="3600" spc="-1" strike="noStrike">
                <a:solidFill>
                  <a:srgbClr val="000080"/>
                </a:solidFill>
                <a:latin typeface="Arial"/>
                <a:ea typeface="DejaVu Sans"/>
              </a:rPr>
              <a:t>Anleitung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CustomShape 4"/>
          <p:cNvSpPr/>
          <p:nvPr/>
        </p:nvSpPr>
        <p:spPr>
          <a:xfrm>
            <a:off x="504000" y="1326600"/>
            <a:ext cx="9066600" cy="3283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de-DE" sz="1400" spc="-1" strike="noStrike">
                <a:solidFill>
                  <a:srgbClr val="000000"/>
                </a:solidFill>
                <a:latin typeface="Arial"/>
                <a:ea typeface="DejaVu Sans"/>
              </a:rPr>
              <a:t>Folie 2 enthält alle wichtigen Körperpositionen, Geräte, Symbole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de-DE" sz="1400" spc="-1" strike="noStrike">
                <a:solidFill>
                  <a:srgbClr val="000000"/>
                </a:solidFill>
                <a:latin typeface="Arial"/>
                <a:ea typeface="DejaVu Sans"/>
              </a:rPr>
              <a:t>Gewünschtes Symbol verschieben/kopieren und in den Aufbauplan einfügen (oder in Folie 3).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de-DE" sz="1400" spc="-1" strike="noStrike">
                <a:solidFill>
                  <a:srgbClr val="000000"/>
                </a:solidFill>
                <a:latin typeface="Arial"/>
                <a:ea typeface="DejaVu Sans"/>
              </a:rPr>
              <a:t>Kopieren, Verschieben, Vergrößern, Verkleinern, Spiegeln und Drehen durch Anklicken der Bilder.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de-DE" sz="1400" spc="-1" strike="noStrike">
                <a:solidFill>
                  <a:srgbClr val="000000"/>
                </a:solidFill>
                <a:latin typeface="Arial"/>
                <a:ea typeface="DejaVu Sans"/>
              </a:rPr>
              <a:t>Linien, Rechtecke, Pfeile etc. können auch über die Symbolleiste eingefügt werden.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de-DE" sz="1400" spc="-1" strike="noStrike">
                <a:solidFill>
                  <a:srgbClr val="000000"/>
                </a:solidFill>
                <a:latin typeface="Arial"/>
                <a:ea typeface="DejaVu Sans"/>
              </a:rPr>
              <a:t>Eigene Grafiken können zusätzlich eingefügt werden.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de-DE" sz="1400" spc="-1" strike="noStrike">
                <a:solidFill>
                  <a:srgbClr val="000000"/>
                </a:solidFill>
                <a:latin typeface="Arial"/>
                <a:ea typeface="DejaVu Sans"/>
              </a:rPr>
              <a:t>Wichtig: Es muss gewährleistet werden, dass die Datei bearbeitet werden kann.  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de-DE" sz="1400" spc="-1" strike="noStrike">
                <a:solidFill>
                  <a:srgbClr val="000000"/>
                </a:solidFill>
                <a:latin typeface="Arial"/>
                <a:ea typeface="DejaVu Sans"/>
              </a:rPr>
              <a:t>(&gt; Dokument/Datei bearbeiten)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1620000" y="1080000"/>
            <a:ext cx="912600" cy="592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2664000" y="72000"/>
            <a:ext cx="374760" cy="266400"/>
          </a:xfrm>
          <a:prstGeom prst="rect">
            <a:avLst/>
          </a:prstGeom>
          <a:ln w="0">
            <a:noFill/>
          </a:ln>
        </p:spPr>
      </p:pic>
      <p:pic>
        <p:nvPicPr>
          <p:cNvPr id="42" name="" descr=""/>
          <p:cNvPicPr/>
          <p:nvPr/>
        </p:nvPicPr>
        <p:blipFill>
          <a:blip r:embed="rId2"/>
          <a:stretch/>
        </p:blipFill>
        <p:spPr>
          <a:xfrm flipH="1">
            <a:off x="9180720" y="351720"/>
            <a:ext cx="411480" cy="727560"/>
          </a:xfrm>
          <a:prstGeom prst="rect">
            <a:avLst/>
          </a:prstGeom>
          <a:ln w="0">
            <a:noFill/>
          </a:ln>
        </p:spPr>
      </p:pic>
      <p:pic>
        <p:nvPicPr>
          <p:cNvPr id="43" name="" descr=""/>
          <p:cNvPicPr/>
          <p:nvPr/>
        </p:nvPicPr>
        <p:blipFill>
          <a:blip r:embed="rId3"/>
          <a:stretch/>
        </p:blipFill>
        <p:spPr>
          <a:xfrm>
            <a:off x="2664000" y="378000"/>
            <a:ext cx="374760" cy="266400"/>
          </a:xfrm>
          <a:prstGeom prst="rect">
            <a:avLst/>
          </a:prstGeom>
          <a:ln w="0">
            <a:noFill/>
          </a:ln>
        </p:spPr>
      </p:pic>
      <p:sp>
        <p:nvSpPr>
          <p:cNvPr id="44" name="CustomShape 1"/>
          <p:cNvSpPr/>
          <p:nvPr/>
        </p:nvSpPr>
        <p:spPr>
          <a:xfrm>
            <a:off x="648000" y="5040000"/>
            <a:ext cx="3380400" cy="523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de-DE" sz="1800" spc="-1" strike="noStrike">
                <a:solidFill>
                  <a:srgbClr val="dc2300"/>
                </a:solidFill>
                <a:latin typeface="Arial"/>
                <a:ea typeface="DejaVu Sans"/>
              </a:rPr>
              <a:t>Pyramiden</a:t>
            </a:r>
            <a:r>
              <a:rPr b="1" lang="de-DE" sz="1800" spc="-1" strike="noStrike">
                <a:solidFill>
                  <a:srgbClr val="0047ff"/>
                </a:solidFill>
                <a:latin typeface="Arial"/>
                <a:ea typeface="DejaVu Sans"/>
              </a:rPr>
              <a:t>planer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1050" spc="-1" strike="noStrike">
                <a:solidFill>
                  <a:srgbClr val="999999"/>
                </a:solidFill>
                <a:latin typeface="Arial"/>
                <a:ea typeface="DejaVu Sans"/>
              </a:rPr>
              <a:t>Rolf Dober – Sportunterricht.de</a:t>
            </a:r>
            <a:endParaRPr b="0" lang="de-DE" sz="105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5" name="" descr=""/>
          <p:cNvPicPr/>
          <p:nvPr/>
        </p:nvPicPr>
        <p:blipFill>
          <a:blip r:embed="rId4"/>
          <a:stretch/>
        </p:blipFill>
        <p:spPr>
          <a:xfrm>
            <a:off x="3096000" y="216000"/>
            <a:ext cx="676800" cy="372240"/>
          </a:xfrm>
          <a:prstGeom prst="rect">
            <a:avLst/>
          </a:prstGeom>
          <a:ln w="0">
            <a:noFill/>
          </a:ln>
        </p:spPr>
      </p:pic>
      <p:pic>
        <p:nvPicPr>
          <p:cNvPr id="46" name="" descr=""/>
          <p:cNvPicPr/>
          <p:nvPr/>
        </p:nvPicPr>
        <p:blipFill>
          <a:blip r:embed="rId5"/>
          <a:stretch/>
        </p:blipFill>
        <p:spPr>
          <a:xfrm>
            <a:off x="4974480" y="57240"/>
            <a:ext cx="1141920" cy="587160"/>
          </a:xfrm>
          <a:prstGeom prst="rect">
            <a:avLst/>
          </a:prstGeom>
          <a:ln w="0">
            <a:noFill/>
          </a:ln>
        </p:spPr>
      </p:pic>
      <p:pic>
        <p:nvPicPr>
          <p:cNvPr id="47" name="" descr=""/>
          <p:cNvPicPr/>
          <p:nvPr/>
        </p:nvPicPr>
        <p:blipFill>
          <a:blip r:embed="rId6"/>
          <a:stretch/>
        </p:blipFill>
        <p:spPr>
          <a:xfrm>
            <a:off x="6050880" y="129240"/>
            <a:ext cx="713520" cy="428400"/>
          </a:xfrm>
          <a:prstGeom prst="rect">
            <a:avLst/>
          </a:prstGeom>
          <a:ln w="0">
            <a:noFill/>
          </a:ln>
        </p:spPr>
      </p:pic>
      <p:pic>
        <p:nvPicPr>
          <p:cNvPr id="48" name="" descr=""/>
          <p:cNvPicPr/>
          <p:nvPr/>
        </p:nvPicPr>
        <p:blipFill>
          <a:blip r:embed="rId7"/>
          <a:stretch/>
        </p:blipFill>
        <p:spPr>
          <a:xfrm>
            <a:off x="4689360" y="77760"/>
            <a:ext cx="281520" cy="566640"/>
          </a:xfrm>
          <a:prstGeom prst="rect">
            <a:avLst/>
          </a:prstGeom>
          <a:ln w="0">
            <a:noFill/>
          </a:ln>
        </p:spPr>
      </p:pic>
      <p:pic>
        <p:nvPicPr>
          <p:cNvPr id="49" name="" descr=""/>
          <p:cNvPicPr/>
          <p:nvPr/>
        </p:nvPicPr>
        <p:blipFill>
          <a:blip r:embed="rId8"/>
          <a:stretch/>
        </p:blipFill>
        <p:spPr>
          <a:xfrm>
            <a:off x="6950520" y="128520"/>
            <a:ext cx="1541880" cy="197640"/>
          </a:xfrm>
          <a:prstGeom prst="rect">
            <a:avLst/>
          </a:prstGeom>
          <a:ln w="0">
            <a:noFill/>
          </a:ln>
        </p:spPr>
      </p:pic>
      <p:pic>
        <p:nvPicPr>
          <p:cNvPr id="50" name="" descr=""/>
          <p:cNvPicPr/>
          <p:nvPr/>
        </p:nvPicPr>
        <p:blipFill>
          <a:blip r:embed="rId9"/>
          <a:stretch/>
        </p:blipFill>
        <p:spPr>
          <a:xfrm>
            <a:off x="8856000" y="117360"/>
            <a:ext cx="552240" cy="95040"/>
          </a:xfrm>
          <a:prstGeom prst="rect">
            <a:avLst/>
          </a:prstGeom>
          <a:ln w="0">
            <a:noFill/>
          </a:ln>
        </p:spPr>
      </p:pic>
      <p:pic>
        <p:nvPicPr>
          <p:cNvPr id="51" name="" descr=""/>
          <p:cNvPicPr/>
          <p:nvPr/>
        </p:nvPicPr>
        <p:blipFill>
          <a:blip r:embed="rId10"/>
          <a:stretch/>
        </p:blipFill>
        <p:spPr>
          <a:xfrm>
            <a:off x="438120" y="5112000"/>
            <a:ext cx="206280" cy="284400"/>
          </a:xfrm>
          <a:prstGeom prst="rect">
            <a:avLst/>
          </a:prstGeom>
          <a:ln w="0">
            <a:noFill/>
          </a:ln>
        </p:spPr>
      </p:pic>
      <p:pic>
        <p:nvPicPr>
          <p:cNvPr id="52" name="" descr=""/>
          <p:cNvPicPr/>
          <p:nvPr/>
        </p:nvPicPr>
        <p:blipFill>
          <a:blip r:embed="rId11"/>
          <a:stretch/>
        </p:blipFill>
        <p:spPr>
          <a:xfrm>
            <a:off x="6843240" y="378360"/>
            <a:ext cx="857160" cy="194040"/>
          </a:xfrm>
          <a:prstGeom prst="rect">
            <a:avLst/>
          </a:prstGeom>
          <a:ln w="0">
            <a:noFill/>
          </a:ln>
        </p:spPr>
      </p:pic>
      <p:pic>
        <p:nvPicPr>
          <p:cNvPr id="53" name="" descr=""/>
          <p:cNvPicPr/>
          <p:nvPr/>
        </p:nvPicPr>
        <p:blipFill>
          <a:blip r:embed="rId12"/>
          <a:stretch/>
        </p:blipFill>
        <p:spPr>
          <a:xfrm>
            <a:off x="8838720" y="1373040"/>
            <a:ext cx="1085760" cy="148320"/>
          </a:xfrm>
          <a:prstGeom prst="rect">
            <a:avLst/>
          </a:prstGeom>
          <a:ln w="0">
            <a:noFill/>
          </a:ln>
        </p:spPr>
      </p:pic>
      <p:pic>
        <p:nvPicPr>
          <p:cNvPr id="54" name="" descr=""/>
          <p:cNvPicPr/>
          <p:nvPr/>
        </p:nvPicPr>
        <p:blipFill>
          <a:blip r:embed="rId13"/>
          <a:stretch/>
        </p:blipFill>
        <p:spPr>
          <a:xfrm>
            <a:off x="7740000" y="458280"/>
            <a:ext cx="709560" cy="621000"/>
          </a:xfrm>
          <a:prstGeom prst="rect">
            <a:avLst/>
          </a:prstGeom>
          <a:ln w="0">
            <a:noFill/>
          </a:ln>
        </p:spPr>
      </p:pic>
      <p:pic>
        <p:nvPicPr>
          <p:cNvPr id="55" name="" descr=""/>
          <p:cNvPicPr/>
          <p:nvPr/>
        </p:nvPicPr>
        <p:blipFill>
          <a:blip r:embed="rId14"/>
          <a:stretch/>
        </p:blipFill>
        <p:spPr>
          <a:xfrm>
            <a:off x="9481320" y="42480"/>
            <a:ext cx="595800" cy="1105920"/>
          </a:xfrm>
          <a:prstGeom prst="rect">
            <a:avLst/>
          </a:prstGeom>
          <a:ln w="0">
            <a:noFill/>
          </a:ln>
        </p:spPr>
      </p:pic>
      <p:pic>
        <p:nvPicPr>
          <p:cNvPr id="56" name="" descr=""/>
          <p:cNvPicPr/>
          <p:nvPr/>
        </p:nvPicPr>
        <p:blipFill>
          <a:blip r:embed="rId15"/>
          <a:stretch/>
        </p:blipFill>
        <p:spPr>
          <a:xfrm>
            <a:off x="3786840" y="0"/>
            <a:ext cx="596160" cy="680400"/>
          </a:xfrm>
          <a:prstGeom prst="rect">
            <a:avLst/>
          </a:prstGeom>
          <a:ln w="0">
            <a:noFill/>
          </a:ln>
        </p:spPr>
      </p:pic>
      <p:pic>
        <p:nvPicPr>
          <p:cNvPr id="57" name="" descr=""/>
          <p:cNvPicPr/>
          <p:nvPr/>
        </p:nvPicPr>
        <p:blipFill>
          <a:blip r:embed="rId16"/>
          <a:stretch/>
        </p:blipFill>
        <p:spPr>
          <a:xfrm>
            <a:off x="9072000" y="1571760"/>
            <a:ext cx="122040" cy="159480"/>
          </a:xfrm>
          <a:prstGeom prst="rect">
            <a:avLst/>
          </a:prstGeom>
          <a:ln w="0">
            <a:noFill/>
          </a:ln>
        </p:spPr>
      </p:pic>
      <p:pic>
        <p:nvPicPr>
          <p:cNvPr id="58" name="" descr=""/>
          <p:cNvPicPr/>
          <p:nvPr/>
        </p:nvPicPr>
        <p:blipFill>
          <a:blip r:embed="rId17"/>
          <a:stretch/>
        </p:blipFill>
        <p:spPr>
          <a:xfrm>
            <a:off x="9360000" y="1654560"/>
            <a:ext cx="116280" cy="140400"/>
          </a:xfrm>
          <a:prstGeom prst="rect">
            <a:avLst/>
          </a:prstGeom>
          <a:ln w="0">
            <a:noFill/>
          </a:ln>
        </p:spPr>
      </p:pic>
      <p:pic>
        <p:nvPicPr>
          <p:cNvPr id="59" name="" descr=""/>
          <p:cNvPicPr/>
          <p:nvPr/>
        </p:nvPicPr>
        <p:blipFill>
          <a:blip r:embed="rId18"/>
          <a:stretch/>
        </p:blipFill>
        <p:spPr>
          <a:xfrm>
            <a:off x="9609120" y="1620000"/>
            <a:ext cx="143280" cy="110880"/>
          </a:xfrm>
          <a:prstGeom prst="rect">
            <a:avLst/>
          </a:prstGeom>
          <a:ln w="0">
            <a:noFill/>
          </a:ln>
        </p:spPr>
      </p:pic>
      <p:pic>
        <p:nvPicPr>
          <p:cNvPr id="60" name="" descr=""/>
          <p:cNvPicPr/>
          <p:nvPr/>
        </p:nvPicPr>
        <p:blipFill>
          <a:blip r:embed="rId19"/>
          <a:stretch/>
        </p:blipFill>
        <p:spPr>
          <a:xfrm>
            <a:off x="2664360" y="378000"/>
            <a:ext cx="374760" cy="266400"/>
          </a:xfrm>
          <a:prstGeom prst="rect">
            <a:avLst/>
          </a:prstGeom>
          <a:ln w="0">
            <a:noFill/>
          </a:ln>
        </p:spPr>
      </p:pic>
      <p:pic>
        <p:nvPicPr>
          <p:cNvPr id="61" name="" descr=""/>
          <p:cNvPicPr/>
          <p:nvPr/>
        </p:nvPicPr>
        <p:blipFill>
          <a:blip r:embed="rId20"/>
          <a:stretch/>
        </p:blipFill>
        <p:spPr>
          <a:xfrm>
            <a:off x="3096000" y="216000"/>
            <a:ext cx="676800" cy="372240"/>
          </a:xfrm>
          <a:prstGeom prst="rect">
            <a:avLst/>
          </a:prstGeom>
          <a:ln w="0">
            <a:noFill/>
          </a:ln>
        </p:spPr>
      </p:pic>
      <p:pic>
        <p:nvPicPr>
          <p:cNvPr id="62" name="" descr=""/>
          <p:cNvPicPr/>
          <p:nvPr/>
        </p:nvPicPr>
        <p:blipFill>
          <a:blip r:embed="rId21"/>
          <a:stretch/>
        </p:blipFill>
        <p:spPr>
          <a:xfrm>
            <a:off x="5040000" y="57240"/>
            <a:ext cx="1141920" cy="587160"/>
          </a:xfrm>
          <a:prstGeom prst="rect">
            <a:avLst/>
          </a:prstGeom>
          <a:ln w="0">
            <a:noFill/>
          </a:ln>
        </p:spPr>
      </p:pic>
      <p:pic>
        <p:nvPicPr>
          <p:cNvPr id="63" name="" descr=""/>
          <p:cNvPicPr/>
          <p:nvPr/>
        </p:nvPicPr>
        <p:blipFill>
          <a:blip r:embed="rId22"/>
          <a:stretch/>
        </p:blipFill>
        <p:spPr>
          <a:xfrm>
            <a:off x="6843600" y="378720"/>
            <a:ext cx="857160" cy="194040"/>
          </a:xfrm>
          <a:prstGeom prst="rect">
            <a:avLst/>
          </a:prstGeom>
          <a:ln w="0">
            <a:noFill/>
          </a:ln>
        </p:spPr>
      </p:pic>
      <p:pic>
        <p:nvPicPr>
          <p:cNvPr id="64" name="" descr=""/>
          <p:cNvPicPr/>
          <p:nvPr/>
        </p:nvPicPr>
        <p:blipFill>
          <a:blip r:embed="rId23"/>
          <a:stretch/>
        </p:blipFill>
        <p:spPr>
          <a:xfrm flipH="1">
            <a:off x="4140720" y="798480"/>
            <a:ext cx="644400" cy="460800"/>
          </a:xfrm>
          <a:prstGeom prst="rect">
            <a:avLst/>
          </a:prstGeom>
          <a:ln w="0">
            <a:noFill/>
          </a:ln>
        </p:spPr>
      </p:pic>
      <p:pic>
        <p:nvPicPr>
          <p:cNvPr id="65" name="" descr=""/>
          <p:cNvPicPr/>
          <p:nvPr/>
        </p:nvPicPr>
        <p:blipFill>
          <a:blip r:embed="rId24"/>
          <a:stretch/>
        </p:blipFill>
        <p:spPr>
          <a:xfrm flipH="1">
            <a:off x="5940720" y="-180000"/>
            <a:ext cx="403200" cy="628200"/>
          </a:xfrm>
          <a:prstGeom prst="rect">
            <a:avLst/>
          </a:prstGeom>
          <a:ln w="0">
            <a:noFill/>
          </a:ln>
        </p:spPr>
      </p:pic>
      <p:pic>
        <p:nvPicPr>
          <p:cNvPr id="66" name="" descr=""/>
          <p:cNvPicPr/>
          <p:nvPr/>
        </p:nvPicPr>
        <p:blipFill>
          <a:blip r:embed="rId25"/>
          <a:stretch/>
        </p:blipFill>
        <p:spPr>
          <a:xfrm>
            <a:off x="4385520" y="77760"/>
            <a:ext cx="300600" cy="711000"/>
          </a:xfrm>
          <a:prstGeom prst="rect">
            <a:avLst/>
          </a:prstGeom>
          <a:ln w="0">
            <a:noFill/>
          </a:ln>
        </p:spPr>
      </p:pic>
      <p:pic>
        <p:nvPicPr>
          <p:cNvPr id="67" name="" descr=""/>
          <p:cNvPicPr/>
          <p:nvPr/>
        </p:nvPicPr>
        <p:blipFill>
          <a:blip r:embed="rId26"/>
          <a:stretch/>
        </p:blipFill>
        <p:spPr>
          <a:xfrm flipH="1">
            <a:off x="3135240" y="1370520"/>
            <a:ext cx="1004760" cy="442440"/>
          </a:xfrm>
          <a:prstGeom prst="rect">
            <a:avLst/>
          </a:prstGeom>
          <a:ln w="0">
            <a:noFill/>
          </a:ln>
        </p:spPr>
      </p:pic>
      <p:pic>
        <p:nvPicPr>
          <p:cNvPr id="68" name="" descr=""/>
          <p:cNvPicPr/>
          <p:nvPr/>
        </p:nvPicPr>
        <p:blipFill>
          <a:blip r:embed="rId27"/>
          <a:stretch/>
        </p:blipFill>
        <p:spPr>
          <a:xfrm>
            <a:off x="2709360" y="1370520"/>
            <a:ext cx="961920" cy="428760"/>
          </a:xfrm>
          <a:prstGeom prst="rect">
            <a:avLst/>
          </a:prstGeom>
          <a:ln w="0">
            <a:noFill/>
          </a:ln>
        </p:spPr>
      </p:pic>
      <p:pic>
        <p:nvPicPr>
          <p:cNvPr id="69" name="" descr=""/>
          <p:cNvPicPr/>
          <p:nvPr/>
        </p:nvPicPr>
        <p:blipFill>
          <a:blip r:embed="rId28"/>
          <a:stretch/>
        </p:blipFill>
        <p:spPr>
          <a:xfrm flipH="1" rot="22200">
            <a:off x="9002520" y="1797840"/>
            <a:ext cx="977400" cy="537120"/>
          </a:xfrm>
          <a:prstGeom prst="rect">
            <a:avLst/>
          </a:prstGeom>
          <a:ln w="0">
            <a:noFill/>
          </a:ln>
        </p:spPr>
      </p:pic>
      <p:pic>
        <p:nvPicPr>
          <p:cNvPr id="70" name="" descr=""/>
          <p:cNvPicPr/>
          <p:nvPr/>
        </p:nvPicPr>
        <p:blipFill>
          <a:blip r:embed="rId29"/>
          <a:stretch/>
        </p:blipFill>
        <p:spPr>
          <a:xfrm rot="128400">
            <a:off x="8213040" y="370800"/>
            <a:ext cx="1078920" cy="348480"/>
          </a:xfrm>
          <a:prstGeom prst="rect">
            <a:avLst/>
          </a:prstGeom>
          <a:ln w="0">
            <a:noFill/>
          </a:ln>
        </p:spPr>
      </p:pic>
      <p:pic>
        <p:nvPicPr>
          <p:cNvPr id="71" name="" descr=""/>
          <p:cNvPicPr/>
          <p:nvPr/>
        </p:nvPicPr>
        <p:blipFill>
          <a:blip r:embed="rId30"/>
          <a:stretch/>
        </p:blipFill>
        <p:spPr>
          <a:xfrm>
            <a:off x="5401800" y="979200"/>
            <a:ext cx="897480" cy="460080"/>
          </a:xfrm>
          <a:prstGeom prst="rect">
            <a:avLst/>
          </a:prstGeom>
          <a:ln w="0">
            <a:noFill/>
          </a:ln>
        </p:spPr>
      </p:pic>
      <p:pic>
        <p:nvPicPr>
          <p:cNvPr id="72" name="" descr=""/>
          <p:cNvPicPr/>
          <p:nvPr/>
        </p:nvPicPr>
        <p:blipFill>
          <a:blip r:embed="rId31"/>
          <a:stretch/>
        </p:blipFill>
        <p:spPr>
          <a:xfrm flipH="1" rot="20506200">
            <a:off x="5016600" y="760680"/>
            <a:ext cx="807840" cy="414000"/>
          </a:xfrm>
          <a:prstGeom prst="rect">
            <a:avLst/>
          </a:prstGeom>
          <a:ln w="0">
            <a:noFill/>
          </a:ln>
        </p:spPr>
      </p:pic>
      <p:pic>
        <p:nvPicPr>
          <p:cNvPr id="73" name="" descr=""/>
          <p:cNvPicPr/>
          <p:nvPr/>
        </p:nvPicPr>
        <p:blipFill>
          <a:blip r:embed="rId32"/>
          <a:stretch/>
        </p:blipFill>
        <p:spPr>
          <a:xfrm>
            <a:off x="6217200" y="1620000"/>
            <a:ext cx="898920" cy="430200"/>
          </a:xfrm>
          <a:prstGeom prst="rect">
            <a:avLst/>
          </a:prstGeom>
          <a:ln w="0">
            <a:noFill/>
          </a:ln>
        </p:spPr>
      </p:pic>
      <p:pic>
        <p:nvPicPr>
          <p:cNvPr id="74" name="" descr=""/>
          <p:cNvPicPr/>
          <p:nvPr/>
        </p:nvPicPr>
        <p:blipFill>
          <a:blip r:embed="rId33"/>
          <a:stretch/>
        </p:blipFill>
        <p:spPr>
          <a:xfrm>
            <a:off x="5038920" y="1440000"/>
            <a:ext cx="720000" cy="539640"/>
          </a:xfrm>
          <a:prstGeom prst="rect">
            <a:avLst/>
          </a:prstGeom>
          <a:ln w="0">
            <a:noFill/>
          </a:ln>
        </p:spPr>
      </p:pic>
      <p:pic>
        <p:nvPicPr>
          <p:cNvPr id="75" name="" descr=""/>
          <p:cNvPicPr/>
          <p:nvPr/>
        </p:nvPicPr>
        <p:blipFill>
          <a:blip r:embed="rId34"/>
          <a:stretch/>
        </p:blipFill>
        <p:spPr>
          <a:xfrm>
            <a:off x="1080000" y="712080"/>
            <a:ext cx="863280" cy="488880"/>
          </a:xfrm>
          <a:prstGeom prst="rect">
            <a:avLst/>
          </a:prstGeom>
          <a:ln w="0">
            <a:noFill/>
          </a:ln>
        </p:spPr>
      </p:pic>
      <p:pic>
        <p:nvPicPr>
          <p:cNvPr id="76" name="" descr=""/>
          <p:cNvPicPr/>
          <p:nvPr/>
        </p:nvPicPr>
        <p:blipFill>
          <a:blip r:embed="rId35"/>
          <a:stretch/>
        </p:blipFill>
        <p:spPr>
          <a:xfrm>
            <a:off x="1442880" y="180000"/>
            <a:ext cx="395280" cy="564480"/>
          </a:xfrm>
          <a:prstGeom prst="rect">
            <a:avLst/>
          </a:prstGeom>
          <a:ln w="0">
            <a:noFill/>
          </a:ln>
        </p:spPr>
      </p:pic>
      <p:pic>
        <p:nvPicPr>
          <p:cNvPr id="77" name="" descr=""/>
          <p:cNvPicPr/>
          <p:nvPr/>
        </p:nvPicPr>
        <p:blipFill>
          <a:blip r:embed="rId36"/>
          <a:stretch/>
        </p:blipFill>
        <p:spPr>
          <a:xfrm>
            <a:off x="2340000" y="1043640"/>
            <a:ext cx="368640" cy="1078920"/>
          </a:xfrm>
          <a:prstGeom prst="rect">
            <a:avLst/>
          </a:prstGeom>
          <a:ln w="0">
            <a:noFill/>
          </a:ln>
        </p:spPr>
      </p:pic>
      <p:pic>
        <p:nvPicPr>
          <p:cNvPr id="78" name="" descr=""/>
          <p:cNvPicPr/>
          <p:nvPr/>
        </p:nvPicPr>
        <p:blipFill>
          <a:blip r:embed="rId37"/>
          <a:stretch/>
        </p:blipFill>
        <p:spPr>
          <a:xfrm>
            <a:off x="7200000" y="1260000"/>
            <a:ext cx="552960" cy="832680"/>
          </a:xfrm>
          <a:prstGeom prst="rect">
            <a:avLst/>
          </a:prstGeom>
          <a:ln w="0">
            <a:noFill/>
          </a:ln>
        </p:spPr>
      </p:pic>
      <p:pic>
        <p:nvPicPr>
          <p:cNvPr id="79" name="" descr=""/>
          <p:cNvPicPr/>
          <p:nvPr/>
        </p:nvPicPr>
        <p:blipFill>
          <a:blip r:embed="rId38"/>
          <a:stretch/>
        </p:blipFill>
        <p:spPr>
          <a:xfrm>
            <a:off x="1502640" y="1247760"/>
            <a:ext cx="368640" cy="870840"/>
          </a:xfrm>
          <a:prstGeom prst="rect">
            <a:avLst/>
          </a:prstGeom>
          <a:ln w="0">
            <a:noFill/>
          </a:ln>
        </p:spPr>
      </p:pic>
      <p:pic>
        <p:nvPicPr>
          <p:cNvPr id="80" name="" descr=""/>
          <p:cNvPicPr/>
          <p:nvPr/>
        </p:nvPicPr>
        <p:blipFill>
          <a:blip r:embed="rId39"/>
          <a:stretch/>
        </p:blipFill>
        <p:spPr>
          <a:xfrm>
            <a:off x="180000" y="2095200"/>
            <a:ext cx="611280" cy="812880"/>
          </a:xfrm>
          <a:prstGeom prst="rect">
            <a:avLst/>
          </a:prstGeom>
          <a:ln w="0">
            <a:noFill/>
          </a:ln>
        </p:spPr>
      </p:pic>
      <p:pic>
        <p:nvPicPr>
          <p:cNvPr id="81" name="" descr=""/>
          <p:cNvPicPr/>
          <p:nvPr/>
        </p:nvPicPr>
        <p:blipFill>
          <a:blip r:embed="rId40"/>
          <a:stretch/>
        </p:blipFill>
        <p:spPr>
          <a:xfrm flipH="1">
            <a:off x="1080720" y="2088000"/>
            <a:ext cx="611280" cy="744480"/>
          </a:xfrm>
          <a:prstGeom prst="rect">
            <a:avLst/>
          </a:prstGeom>
          <a:ln w="0">
            <a:noFill/>
          </a:ln>
        </p:spPr>
      </p:pic>
      <p:pic>
        <p:nvPicPr>
          <p:cNvPr id="82" name="" descr=""/>
          <p:cNvPicPr/>
          <p:nvPr/>
        </p:nvPicPr>
        <p:blipFill>
          <a:blip r:embed="rId41"/>
          <a:stretch/>
        </p:blipFill>
        <p:spPr>
          <a:xfrm>
            <a:off x="720" y="1317600"/>
            <a:ext cx="539280" cy="776880"/>
          </a:xfrm>
          <a:prstGeom prst="rect">
            <a:avLst/>
          </a:prstGeom>
          <a:ln w="0">
            <a:noFill/>
          </a:ln>
        </p:spPr>
      </p:pic>
      <p:pic>
        <p:nvPicPr>
          <p:cNvPr id="83" name="" descr=""/>
          <p:cNvPicPr/>
          <p:nvPr/>
        </p:nvPicPr>
        <p:blipFill>
          <a:blip r:embed="rId42"/>
          <a:stretch/>
        </p:blipFill>
        <p:spPr>
          <a:xfrm>
            <a:off x="3009960" y="775440"/>
            <a:ext cx="949320" cy="499680"/>
          </a:xfrm>
          <a:prstGeom prst="rect">
            <a:avLst/>
          </a:prstGeom>
          <a:ln w="0">
            <a:noFill/>
          </a:ln>
        </p:spPr>
      </p:pic>
      <p:pic>
        <p:nvPicPr>
          <p:cNvPr id="84" name="" descr=""/>
          <p:cNvPicPr/>
          <p:nvPr/>
        </p:nvPicPr>
        <p:blipFill>
          <a:blip r:embed="rId43"/>
          <a:stretch/>
        </p:blipFill>
        <p:spPr>
          <a:xfrm>
            <a:off x="4086720" y="1296000"/>
            <a:ext cx="412560" cy="695520"/>
          </a:xfrm>
          <a:prstGeom prst="rect">
            <a:avLst/>
          </a:prstGeom>
          <a:ln w="0">
            <a:noFill/>
          </a:ln>
        </p:spPr>
      </p:pic>
      <p:pic>
        <p:nvPicPr>
          <p:cNvPr id="85" name="" descr=""/>
          <p:cNvPicPr/>
          <p:nvPr/>
        </p:nvPicPr>
        <p:blipFill>
          <a:blip r:embed="rId44"/>
          <a:stretch/>
        </p:blipFill>
        <p:spPr>
          <a:xfrm flipH="1">
            <a:off x="4554000" y="1284120"/>
            <a:ext cx="486000" cy="695520"/>
          </a:xfrm>
          <a:prstGeom prst="rect">
            <a:avLst/>
          </a:prstGeom>
          <a:ln w="0">
            <a:noFill/>
          </a:ln>
        </p:spPr>
      </p:pic>
      <p:pic>
        <p:nvPicPr>
          <p:cNvPr id="86" name="" descr=""/>
          <p:cNvPicPr/>
          <p:nvPr/>
        </p:nvPicPr>
        <p:blipFill>
          <a:blip r:embed="rId45"/>
          <a:stretch/>
        </p:blipFill>
        <p:spPr>
          <a:xfrm>
            <a:off x="7843320" y="1440000"/>
            <a:ext cx="615960" cy="541080"/>
          </a:xfrm>
          <a:prstGeom prst="rect">
            <a:avLst/>
          </a:prstGeom>
          <a:ln w="0">
            <a:noFill/>
          </a:ln>
        </p:spPr>
      </p:pic>
      <p:pic>
        <p:nvPicPr>
          <p:cNvPr id="87" name="" descr=""/>
          <p:cNvPicPr/>
          <p:nvPr/>
        </p:nvPicPr>
        <p:blipFill>
          <a:blip r:embed="rId46"/>
          <a:stretch/>
        </p:blipFill>
        <p:spPr>
          <a:xfrm>
            <a:off x="97560" y="750600"/>
            <a:ext cx="818280" cy="471240"/>
          </a:xfrm>
          <a:prstGeom prst="rect">
            <a:avLst/>
          </a:prstGeom>
          <a:ln w="0">
            <a:noFill/>
          </a:ln>
        </p:spPr>
      </p:pic>
      <p:pic>
        <p:nvPicPr>
          <p:cNvPr id="88" name="" descr=""/>
          <p:cNvPicPr/>
          <p:nvPr/>
        </p:nvPicPr>
        <p:blipFill>
          <a:blip r:embed="rId47"/>
          <a:stretch/>
        </p:blipFill>
        <p:spPr>
          <a:xfrm>
            <a:off x="1872000" y="1003320"/>
            <a:ext cx="460080" cy="1151280"/>
          </a:xfrm>
          <a:prstGeom prst="rect">
            <a:avLst/>
          </a:prstGeom>
          <a:ln w="0">
            <a:noFill/>
          </a:ln>
        </p:spPr>
      </p:pic>
      <p:pic>
        <p:nvPicPr>
          <p:cNvPr id="89" name="" descr=""/>
          <p:cNvPicPr/>
          <p:nvPr/>
        </p:nvPicPr>
        <p:blipFill>
          <a:blip r:embed="rId48"/>
          <a:stretch/>
        </p:blipFill>
        <p:spPr>
          <a:xfrm>
            <a:off x="1800000" y="540000"/>
            <a:ext cx="899280" cy="540360"/>
          </a:xfrm>
          <a:prstGeom prst="rect">
            <a:avLst/>
          </a:prstGeom>
          <a:ln w="0">
            <a:noFill/>
          </a:ln>
        </p:spPr>
      </p:pic>
      <p:pic>
        <p:nvPicPr>
          <p:cNvPr id="90" name="" descr=""/>
          <p:cNvPicPr/>
          <p:nvPr/>
        </p:nvPicPr>
        <p:blipFill>
          <a:blip r:embed="rId49"/>
          <a:stretch/>
        </p:blipFill>
        <p:spPr>
          <a:xfrm>
            <a:off x="1980000" y="2209320"/>
            <a:ext cx="611280" cy="485280"/>
          </a:xfrm>
          <a:prstGeom prst="rect">
            <a:avLst/>
          </a:prstGeom>
          <a:ln w="0">
            <a:noFill/>
          </a:ln>
        </p:spPr>
      </p:pic>
      <p:pic>
        <p:nvPicPr>
          <p:cNvPr id="91" name="" descr=""/>
          <p:cNvPicPr/>
          <p:nvPr/>
        </p:nvPicPr>
        <p:blipFill>
          <a:blip r:embed="rId50"/>
          <a:stretch/>
        </p:blipFill>
        <p:spPr>
          <a:xfrm>
            <a:off x="3218400" y="1853640"/>
            <a:ext cx="647280" cy="769680"/>
          </a:xfrm>
          <a:prstGeom prst="rect">
            <a:avLst/>
          </a:prstGeom>
          <a:ln w="0">
            <a:noFill/>
          </a:ln>
        </p:spPr>
      </p:pic>
      <p:pic>
        <p:nvPicPr>
          <p:cNvPr id="92" name="" descr=""/>
          <p:cNvPicPr/>
          <p:nvPr/>
        </p:nvPicPr>
        <p:blipFill>
          <a:blip r:embed="rId51"/>
          <a:stretch/>
        </p:blipFill>
        <p:spPr>
          <a:xfrm flipH="1">
            <a:off x="3600720" y="1817640"/>
            <a:ext cx="611280" cy="794880"/>
          </a:xfrm>
          <a:prstGeom prst="rect">
            <a:avLst/>
          </a:prstGeom>
          <a:ln w="0">
            <a:noFill/>
          </a:ln>
        </p:spPr>
      </p:pic>
      <p:pic>
        <p:nvPicPr>
          <p:cNvPr id="93" name="" descr=""/>
          <p:cNvPicPr/>
          <p:nvPr/>
        </p:nvPicPr>
        <p:blipFill>
          <a:blip r:embed="rId52"/>
          <a:stretch/>
        </p:blipFill>
        <p:spPr>
          <a:xfrm flipH="1">
            <a:off x="2664720" y="2051280"/>
            <a:ext cx="539280" cy="488880"/>
          </a:xfrm>
          <a:prstGeom prst="rect">
            <a:avLst/>
          </a:prstGeom>
          <a:ln w="0">
            <a:noFill/>
          </a:ln>
        </p:spPr>
      </p:pic>
      <p:pic>
        <p:nvPicPr>
          <p:cNvPr id="94" name="" descr=""/>
          <p:cNvPicPr/>
          <p:nvPr/>
        </p:nvPicPr>
        <p:blipFill>
          <a:blip r:embed="rId53"/>
          <a:stretch/>
        </p:blipFill>
        <p:spPr>
          <a:xfrm>
            <a:off x="857880" y="1247760"/>
            <a:ext cx="768240" cy="839520"/>
          </a:xfrm>
          <a:prstGeom prst="rect">
            <a:avLst/>
          </a:prstGeom>
          <a:ln w="0">
            <a:noFill/>
          </a:ln>
        </p:spPr>
      </p:pic>
      <p:pic>
        <p:nvPicPr>
          <p:cNvPr id="95" name="" descr=""/>
          <p:cNvPicPr/>
          <p:nvPr/>
        </p:nvPicPr>
        <p:blipFill>
          <a:blip r:embed="rId54"/>
          <a:stretch/>
        </p:blipFill>
        <p:spPr>
          <a:xfrm>
            <a:off x="8460000" y="1373040"/>
            <a:ext cx="378000" cy="913680"/>
          </a:xfrm>
          <a:prstGeom prst="rect">
            <a:avLst/>
          </a:prstGeom>
          <a:ln w="0">
            <a:noFill/>
          </a:ln>
        </p:spPr>
      </p:pic>
      <p:pic>
        <p:nvPicPr>
          <p:cNvPr id="96" name="" descr=""/>
          <p:cNvPicPr/>
          <p:nvPr/>
        </p:nvPicPr>
        <p:blipFill>
          <a:blip r:embed="rId55"/>
          <a:stretch/>
        </p:blipFill>
        <p:spPr>
          <a:xfrm>
            <a:off x="6840000" y="573480"/>
            <a:ext cx="318240" cy="1117080"/>
          </a:xfrm>
          <a:prstGeom prst="rect">
            <a:avLst/>
          </a:prstGeom>
          <a:ln w="0">
            <a:noFill/>
          </a:ln>
        </p:spPr>
      </p:pic>
      <p:pic>
        <p:nvPicPr>
          <p:cNvPr id="97" name="" descr=""/>
          <p:cNvPicPr/>
          <p:nvPr/>
        </p:nvPicPr>
        <p:blipFill>
          <a:blip r:embed="rId56"/>
          <a:stretch/>
        </p:blipFill>
        <p:spPr>
          <a:xfrm flipH="1">
            <a:off x="7876800" y="360000"/>
            <a:ext cx="403200" cy="628200"/>
          </a:xfrm>
          <a:prstGeom prst="rect">
            <a:avLst/>
          </a:prstGeom>
          <a:ln w="0">
            <a:noFill/>
          </a:ln>
        </p:spPr>
      </p:pic>
      <p:pic>
        <p:nvPicPr>
          <p:cNvPr id="98" name="" descr=""/>
          <p:cNvPicPr/>
          <p:nvPr/>
        </p:nvPicPr>
        <p:blipFill>
          <a:blip r:embed="rId57"/>
          <a:stretch/>
        </p:blipFill>
        <p:spPr>
          <a:xfrm>
            <a:off x="-7920" y="4680000"/>
            <a:ext cx="547200" cy="826920"/>
          </a:xfrm>
          <a:prstGeom prst="rect">
            <a:avLst/>
          </a:prstGeom>
          <a:ln w="0">
            <a:noFill/>
          </a:ln>
        </p:spPr>
      </p:pic>
      <p:pic>
        <p:nvPicPr>
          <p:cNvPr id="99" name="" descr=""/>
          <p:cNvPicPr/>
          <p:nvPr/>
        </p:nvPicPr>
        <p:blipFill>
          <a:blip r:embed="rId58"/>
          <a:stretch/>
        </p:blipFill>
        <p:spPr>
          <a:xfrm>
            <a:off x="6345720" y="599760"/>
            <a:ext cx="493560" cy="839520"/>
          </a:xfrm>
          <a:prstGeom prst="rect">
            <a:avLst/>
          </a:prstGeom>
          <a:ln w="0">
            <a:noFill/>
          </a:ln>
        </p:spPr>
      </p:pic>
      <p:pic>
        <p:nvPicPr>
          <p:cNvPr id="100" name="" descr=""/>
          <p:cNvPicPr/>
          <p:nvPr/>
        </p:nvPicPr>
        <p:blipFill>
          <a:blip r:embed="rId59"/>
          <a:stretch/>
        </p:blipFill>
        <p:spPr>
          <a:xfrm>
            <a:off x="5760000" y="1594800"/>
            <a:ext cx="456480" cy="924480"/>
          </a:xfrm>
          <a:prstGeom prst="rect">
            <a:avLst/>
          </a:prstGeom>
          <a:ln w="0">
            <a:noFill/>
          </a:ln>
        </p:spPr>
      </p:pic>
      <p:pic>
        <p:nvPicPr>
          <p:cNvPr id="101" name="" descr=""/>
          <p:cNvPicPr/>
          <p:nvPr/>
        </p:nvPicPr>
        <p:blipFill>
          <a:blip r:embed="rId60"/>
          <a:stretch/>
        </p:blipFill>
        <p:spPr>
          <a:xfrm>
            <a:off x="4320000" y="1836000"/>
            <a:ext cx="719280" cy="632880"/>
          </a:xfrm>
          <a:prstGeom prst="rect">
            <a:avLst/>
          </a:prstGeom>
          <a:ln w="0">
            <a:noFill/>
          </a:ln>
        </p:spPr>
      </p:pic>
      <p:pic>
        <p:nvPicPr>
          <p:cNvPr id="102" name="" descr=""/>
          <p:cNvPicPr/>
          <p:nvPr/>
        </p:nvPicPr>
        <p:blipFill>
          <a:blip r:embed="rId61"/>
          <a:stretch/>
        </p:blipFill>
        <p:spPr>
          <a:xfrm>
            <a:off x="180000" y="180000"/>
            <a:ext cx="381240" cy="539280"/>
          </a:xfrm>
          <a:prstGeom prst="rect">
            <a:avLst/>
          </a:prstGeom>
          <a:ln w="0">
            <a:noFill/>
          </a:ln>
        </p:spPr>
      </p:pic>
      <p:pic>
        <p:nvPicPr>
          <p:cNvPr id="103" name="" descr=""/>
          <p:cNvPicPr/>
          <p:nvPr/>
        </p:nvPicPr>
        <p:blipFill>
          <a:blip r:embed="rId62"/>
          <a:stretch/>
        </p:blipFill>
        <p:spPr>
          <a:xfrm>
            <a:off x="9360000" y="1440000"/>
            <a:ext cx="381240" cy="539280"/>
          </a:xfrm>
          <a:prstGeom prst="rect">
            <a:avLst/>
          </a:prstGeom>
          <a:ln w="0">
            <a:noFill/>
          </a:ln>
        </p:spPr>
      </p:pic>
      <p:pic>
        <p:nvPicPr>
          <p:cNvPr id="104" name="" descr=""/>
          <p:cNvPicPr/>
          <p:nvPr/>
        </p:nvPicPr>
        <p:blipFill>
          <a:blip r:embed="rId63"/>
          <a:stretch/>
        </p:blipFill>
        <p:spPr>
          <a:xfrm>
            <a:off x="817920" y="94680"/>
            <a:ext cx="441360" cy="624600"/>
          </a:xfrm>
          <a:prstGeom prst="rect">
            <a:avLst/>
          </a:prstGeom>
          <a:ln w="0">
            <a:noFill/>
          </a:ln>
        </p:spPr>
      </p:pic>
      <p:pic>
        <p:nvPicPr>
          <p:cNvPr id="105" name="" descr=""/>
          <p:cNvPicPr/>
          <p:nvPr/>
        </p:nvPicPr>
        <p:blipFill>
          <a:blip r:embed="rId64"/>
          <a:stretch/>
        </p:blipFill>
        <p:spPr>
          <a:xfrm>
            <a:off x="381960" y="1317600"/>
            <a:ext cx="698040" cy="762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" descr=""/>
          <p:cNvPicPr/>
          <p:nvPr/>
        </p:nvPicPr>
        <p:blipFill>
          <a:blip r:embed="rId1"/>
          <a:stretch/>
        </p:blipFill>
        <p:spPr>
          <a:xfrm>
            <a:off x="3060000" y="2700000"/>
            <a:ext cx="3235680" cy="734040"/>
          </a:xfrm>
          <a:prstGeom prst="rect">
            <a:avLst/>
          </a:prstGeom>
          <a:ln w="0">
            <a:noFill/>
          </a:ln>
        </p:spPr>
      </p:pic>
      <p:pic>
        <p:nvPicPr>
          <p:cNvPr id="107" name="" descr=""/>
          <p:cNvPicPr/>
          <p:nvPr/>
        </p:nvPicPr>
        <p:blipFill>
          <a:blip r:embed="rId2"/>
          <a:stretch/>
        </p:blipFill>
        <p:spPr>
          <a:xfrm>
            <a:off x="4298040" y="1980000"/>
            <a:ext cx="561240" cy="793800"/>
          </a:xfrm>
          <a:prstGeom prst="rect">
            <a:avLst/>
          </a:prstGeom>
          <a:ln w="0">
            <a:noFill/>
          </a:ln>
        </p:spPr>
      </p:pic>
      <p:pic>
        <p:nvPicPr>
          <p:cNvPr id="108" name="" descr=""/>
          <p:cNvPicPr/>
          <p:nvPr/>
        </p:nvPicPr>
        <p:blipFill>
          <a:blip r:embed="rId3"/>
          <a:stretch/>
        </p:blipFill>
        <p:spPr>
          <a:xfrm>
            <a:off x="3816000" y="2016000"/>
            <a:ext cx="503280" cy="712080"/>
          </a:xfrm>
          <a:prstGeom prst="rect">
            <a:avLst/>
          </a:prstGeom>
          <a:ln w="0">
            <a:noFill/>
          </a:ln>
        </p:spPr>
      </p:pic>
      <p:pic>
        <p:nvPicPr>
          <p:cNvPr id="109" name="" descr=""/>
          <p:cNvPicPr/>
          <p:nvPr/>
        </p:nvPicPr>
        <p:blipFill>
          <a:blip r:embed="rId4"/>
          <a:stretch/>
        </p:blipFill>
        <p:spPr>
          <a:xfrm>
            <a:off x="4212000" y="2445480"/>
            <a:ext cx="528480" cy="755280"/>
          </a:xfrm>
          <a:prstGeom prst="rect">
            <a:avLst/>
          </a:prstGeom>
          <a:ln w="0">
            <a:noFill/>
          </a:ln>
        </p:spPr>
      </p:pic>
      <p:pic>
        <p:nvPicPr>
          <p:cNvPr id="110" name="" descr=""/>
          <p:cNvPicPr/>
          <p:nvPr/>
        </p:nvPicPr>
        <p:blipFill>
          <a:blip r:embed="rId5"/>
          <a:stretch/>
        </p:blipFill>
        <p:spPr>
          <a:xfrm flipH="1" rot="22200">
            <a:off x="4825800" y="2158560"/>
            <a:ext cx="977400" cy="537120"/>
          </a:xfrm>
          <a:prstGeom prst="rect">
            <a:avLst/>
          </a:prstGeom>
          <a:ln w="0">
            <a:noFill/>
          </a:ln>
        </p:spPr>
      </p:pic>
      <p:pic>
        <p:nvPicPr>
          <p:cNvPr id="111" name="" descr=""/>
          <p:cNvPicPr/>
          <p:nvPr/>
        </p:nvPicPr>
        <p:blipFill>
          <a:blip r:embed="rId6"/>
          <a:stretch/>
        </p:blipFill>
        <p:spPr>
          <a:xfrm>
            <a:off x="4536000" y="2445480"/>
            <a:ext cx="561240" cy="793800"/>
          </a:xfrm>
          <a:prstGeom prst="rect">
            <a:avLst/>
          </a:prstGeom>
          <a:ln w="0">
            <a:noFill/>
          </a:ln>
        </p:spPr>
      </p:pic>
      <p:pic>
        <p:nvPicPr>
          <p:cNvPr id="112" name="" descr=""/>
          <p:cNvPicPr/>
          <p:nvPr/>
        </p:nvPicPr>
        <p:blipFill>
          <a:blip r:embed="rId7"/>
          <a:stretch/>
        </p:blipFill>
        <p:spPr>
          <a:xfrm>
            <a:off x="3780000" y="2484000"/>
            <a:ext cx="467280" cy="661680"/>
          </a:xfrm>
          <a:prstGeom prst="rect">
            <a:avLst/>
          </a:prstGeom>
          <a:ln w="0">
            <a:noFill/>
          </a:ln>
        </p:spPr>
      </p:pic>
      <p:pic>
        <p:nvPicPr>
          <p:cNvPr id="113" name="" descr=""/>
          <p:cNvPicPr/>
          <p:nvPr/>
        </p:nvPicPr>
        <p:blipFill>
          <a:blip r:embed="rId8"/>
          <a:stretch/>
        </p:blipFill>
        <p:spPr>
          <a:xfrm>
            <a:off x="720360" y="1619280"/>
            <a:ext cx="899280" cy="540360"/>
          </a:xfrm>
          <a:prstGeom prst="rect">
            <a:avLst/>
          </a:prstGeom>
          <a:ln w="0">
            <a:noFill/>
          </a:ln>
        </p:spPr>
      </p:pic>
      <p:pic>
        <p:nvPicPr>
          <p:cNvPr id="114" name="" descr=""/>
          <p:cNvPicPr/>
          <p:nvPr/>
        </p:nvPicPr>
        <p:blipFill>
          <a:blip r:embed="rId9"/>
          <a:stretch/>
        </p:blipFill>
        <p:spPr>
          <a:xfrm flipH="1">
            <a:off x="1440360" y="1619280"/>
            <a:ext cx="899640" cy="540360"/>
          </a:xfrm>
          <a:prstGeom prst="rect">
            <a:avLst/>
          </a:prstGeom>
          <a:ln w="0">
            <a:noFill/>
          </a:ln>
        </p:spPr>
      </p:pic>
      <p:pic>
        <p:nvPicPr>
          <p:cNvPr id="115" name="" descr=""/>
          <p:cNvPicPr/>
          <p:nvPr/>
        </p:nvPicPr>
        <p:blipFill>
          <a:blip r:embed="rId10"/>
          <a:stretch/>
        </p:blipFill>
        <p:spPr>
          <a:xfrm>
            <a:off x="1080360" y="1260000"/>
            <a:ext cx="899280" cy="540360"/>
          </a:xfrm>
          <a:prstGeom prst="rect">
            <a:avLst/>
          </a:prstGeom>
          <a:ln w="0">
            <a:noFill/>
          </a:ln>
        </p:spPr>
      </p:pic>
      <p:pic>
        <p:nvPicPr>
          <p:cNvPr id="116" name="" descr=""/>
          <p:cNvPicPr/>
          <p:nvPr/>
        </p:nvPicPr>
        <p:blipFill>
          <a:blip r:embed="rId11"/>
          <a:stretch/>
        </p:blipFill>
        <p:spPr>
          <a:xfrm>
            <a:off x="1116000" y="396000"/>
            <a:ext cx="719640" cy="983520"/>
          </a:xfrm>
          <a:prstGeom prst="rect">
            <a:avLst/>
          </a:prstGeom>
          <a:ln w="0">
            <a:noFill/>
          </a:ln>
        </p:spPr>
      </p:pic>
      <p:pic>
        <p:nvPicPr>
          <p:cNvPr id="117" name="" descr=""/>
          <p:cNvPicPr/>
          <p:nvPr/>
        </p:nvPicPr>
        <p:blipFill>
          <a:blip r:embed="rId12"/>
          <a:stretch/>
        </p:blipFill>
        <p:spPr>
          <a:xfrm>
            <a:off x="4680000" y="1113480"/>
            <a:ext cx="575640" cy="1166040"/>
          </a:xfrm>
          <a:prstGeom prst="rect">
            <a:avLst/>
          </a:prstGeom>
          <a:ln w="0">
            <a:noFill/>
          </a:ln>
        </p:spPr>
      </p:pic>
      <p:pic>
        <p:nvPicPr>
          <p:cNvPr id="118" name="" descr=""/>
          <p:cNvPicPr/>
          <p:nvPr/>
        </p:nvPicPr>
        <p:blipFill>
          <a:blip r:embed="rId13"/>
          <a:stretch/>
        </p:blipFill>
        <p:spPr>
          <a:xfrm>
            <a:off x="1152000" y="4680000"/>
            <a:ext cx="611280" cy="485280"/>
          </a:xfrm>
          <a:prstGeom prst="rect">
            <a:avLst/>
          </a:prstGeom>
          <a:ln w="0">
            <a:noFill/>
          </a:ln>
        </p:spPr>
      </p:pic>
      <p:pic>
        <p:nvPicPr>
          <p:cNvPr id="119" name="" descr=""/>
          <p:cNvPicPr/>
          <p:nvPr/>
        </p:nvPicPr>
        <p:blipFill>
          <a:blip r:embed="rId14"/>
          <a:stretch/>
        </p:blipFill>
        <p:spPr>
          <a:xfrm flipH="1">
            <a:off x="2124000" y="4698360"/>
            <a:ext cx="648000" cy="485280"/>
          </a:xfrm>
          <a:prstGeom prst="rect">
            <a:avLst/>
          </a:prstGeom>
          <a:ln w="0">
            <a:noFill/>
          </a:ln>
        </p:spPr>
      </p:pic>
      <p:pic>
        <p:nvPicPr>
          <p:cNvPr id="120" name="" descr=""/>
          <p:cNvPicPr/>
          <p:nvPr/>
        </p:nvPicPr>
        <p:blipFill>
          <a:blip r:embed="rId15"/>
          <a:stretch/>
        </p:blipFill>
        <p:spPr>
          <a:xfrm flipH="1">
            <a:off x="1872360" y="4388760"/>
            <a:ext cx="611280" cy="794880"/>
          </a:xfrm>
          <a:prstGeom prst="rect">
            <a:avLst/>
          </a:prstGeom>
          <a:ln w="0">
            <a:noFill/>
          </a:ln>
        </p:spPr>
      </p:pic>
      <p:pic>
        <p:nvPicPr>
          <p:cNvPr id="121" name="" descr=""/>
          <p:cNvPicPr/>
          <p:nvPr/>
        </p:nvPicPr>
        <p:blipFill>
          <a:blip r:embed="rId16"/>
          <a:stretch/>
        </p:blipFill>
        <p:spPr>
          <a:xfrm>
            <a:off x="1440000" y="4370400"/>
            <a:ext cx="539640" cy="794880"/>
          </a:xfrm>
          <a:prstGeom prst="rect">
            <a:avLst/>
          </a:prstGeom>
          <a:ln w="0">
            <a:noFill/>
          </a:ln>
        </p:spPr>
      </p:pic>
      <p:pic>
        <p:nvPicPr>
          <p:cNvPr id="122" name="" descr=""/>
          <p:cNvPicPr/>
          <p:nvPr/>
        </p:nvPicPr>
        <p:blipFill>
          <a:blip r:embed="rId17"/>
          <a:stretch/>
        </p:blipFill>
        <p:spPr>
          <a:xfrm>
            <a:off x="1691640" y="3924000"/>
            <a:ext cx="539280" cy="956880"/>
          </a:xfrm>
          <a:prstGeom prst="rect">
            <a:avLst/>
          </a:prstGeom>
          <a:ln w="0">
            <a:noFill/>
          </a:ln>
        </p:spPr>
      </p:pic>
      <p:pic>
        <p:nvPicPr>
          <p:cNvPr id="123" name="" descr=""/>
          <p:cNvPicPr/>
          <p:nvPr/>
        </p:nvPicPr>
        <p:blipFill>
          <a:blip r:embed="rId18"/>
          <a:stretch/>
        </p:blipFill>
        <p:spPr>
          <a:xfrm>
            <a:off x="3816000" y="1080000"/>
            <a:ext cx="1080000" cy="108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</TotalTime>
  <Application>LibreOffice/7.5.3.2$Windows_x86 LibreOffice_project/9f56dff12ba03b9acd7730a5a481eea045e468f3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2019-10-21T21:45:18Z</dcterms:created>
  <dc:creator>Rolf Dober</dc:creator>
  <dc:description/>
  <dc:language>de-DE</dc:language>
  <cp:lastModifiedBy>Rolf Dober</cp:lastModifiedBy>
  <dcterms:modified xsi:type="dcterms:W3CDTF">2023-12-12T15:43:10Z</dcterms:modified>
  <cp:revision>22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